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3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32" d="100"/>
          <a:sy n="32" d="100"/>
        </p:scale>
        <p:origin x="109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07C1D0-8BF6-4D2F-9609-9C3B7555C7DA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45AD76A-39C4-4F6E-B625-D16B82B62EB7}">
      <dgm:prSet/>
      <dgm:spPr/>
      <dgm:t>
        <a:bodyPr/>
        <a:lstStyle/>
        <a:p>
          <a:r>
            <a:rPr lang="ro-RO" b="1"/>
            <a:t>User Registration and Authentication</a:t>
          </a:r>
          <a:endParaRPr lang="en-US"/>
        </a:p>
      </dgm:t>
    </dgm:pt>
    <dgm:pt modelId="{E14228D5-1397-41FA-9511-D415E0F4BD77}" type="parTrans" cxnId="{D243B56D-A49C-458C-8AD7-92B0A6D38F06}">
      <dgm:prSet/>
      <dgm:spPr/>
      <dgm:t>
        <a:bodyPr/>
        <a:lstStyle/>
        <a:p>
          <a:endParaRPr lang="en-US"/>
        </a:p>
      </dgm:t>
    </dgm:pt>
    <dgm:pt modelId="{A47A5E97-FC6D-4415-8DDD-0D52053E222F}" type="sibTrans" cxnId="{D243B56D-A49C-458C-8AD7-92B0A6D38F06}">
      <dgm:prSet/>
      <dgm:spPr/>
      <dgm:t>
        <a:bodyPr/>
        <a:lstStyle/>
        <a:p>
          <a:endParaRPr lang="en-US"/>
        </a:p>
      </dgm:t>
    </dgm:pt>
    <dgm:pt modelId="{816E71C8-76C9-4D32-B6D4-88F59DF28128}">
      <dgm:prSet/>
      <dgm:spPr/>
      <dgm:t>
        <a:bodyPr/>
        <a:lstStyle/>
        <a:p>
          <a:r>
            <a:rPr lang="ro-RO"/>
            <a:t>Allows users to create accounts, log in, and save their progress.</a:t>
          </a:r>
          <a:endParaRPr lang="en-US"/>
        </a:p>
      </dgm:t>
    </dgm:pt>
    <dgm:pt modelId="{D5FE3A93-4137-4C61-91B6-AEE27C460A54}" type="parTrans" cxnId="{82F3E8AA-5FCB-4E99-B397-37ACC38CBBD0}">
      <dgm:prSet/>
      <dgm:spPr/>
      <dgm:t>
        <a:bodyPr/>
        <a:lstStyle/>
        <a:p>
          <a:endParaRPr lang="en-US"/>
        </a:p>
      </dgm:t>
    </dgm:pt>
    <dgm:pt modelId="{F2F56D7B-9903-4CB5-A229-BA5030361A17}" type="sibTrans" cxnId="{82F3E8AA-5FCB-4E99-B397-37ACC38CBBD0}">
      <dgm:prSet/>
      <dgm:spPr/>
      <dgm:t>
        <a:bodyPr/>
        <a:lstStyle/>
        <a:p>
          <a:endParaRPr lang="en-US"/>
        </a:p>
      </dgm:t>
    </dgm:pt>
    <dgm:pt modelId="{66550C59-A531-4D5C-966D-F91B92ECFE08}">
      <dgm:prSet/>
      <dgm:spPr/>
      <dgm:t>
        <a:bodyPr/>
        <a:lstStyle/>
        <a:p>
          <a:r>
            <a:rPr lang="ro-RO"/>
            <a:t>Ensures secure handling of personal data through authentication protocols.</a:t>
          </a:r>
          <a:endParaRPr lang="en-US"/>
        </a:p>
      </dgm:t>
    </dgm:pt>
    <dgm:pt modelId="{3205C6F7-4CEA-4932-B700-E4442B275B46}" type="parTrans" cxnId="{8163C91C-3B4B-4CF1-A37A-C024C8A646A6}">
      <dgm:prSet/>
      <dgm:spPr/>
      <dgm:t>
        <a:bodyPr/>
        <a:lstStyle/>
        <a:p>
          <a:endParaRPr lang="en-US"/>
        </a:p>
      </dgm:t>
    </dgm:pt>
    <dgm:pt modelId="{6CB04C7F-BADD-4195-BE57-C716C6C8ECA7}" type="sibTrans" cxnId="{8163C91C-3B4B-4CF1-A37A-C024C8A646A6}">
      <dgm:prSet/>
      <dgm:spPr/>
      <dgm:t>
        <a:bodyPr/>
        <a:lstStyle/>
        <a:p>
          <a:endParaRPr lang="en-US"/>
        </a:p>
      </dgm:t>
    </dgm:pt>
    <dgm:pt modelId="{BD7A1D9B-4279-483A-B60E-62BF6946467F}">
      <dgm:prSet/>
      <dgm:spPr/>
      <dgm:t>
        <a:bodyPr/>
        <a:lstStyle/>
        <a:p>
          <a:r>
            <a:rPr lang="ro-RO" b="1"/>
            <a:t>Interactive Lessons</a:t>
          </a:r>
          <a:endParaRPr lang="en-US"/>
        </a:p>
      </dgm:t>
    </dgm:pt>
    <dgm:pt modelId="{7AF8577F-4F91-499D-9314-035BC2CECDF0}" type="parTrans" cxnId="{967B4661-B0A5-47CF-B069-40403FCF1564}">
      <dgm:prSet/>
      <dgm:spPr/>
      <dgm:t>
        <a:bodyPr/>
        <a:lstStyle/>
        <a:p>
          <a:endParaRPr lang="en-US"/>
        </a:p>
      </dgm:t>
    </dgm:pt>
    <dgm:pt modelId="{281B9917-1C5C-45E0-8CDC-8B4463E9D577}" type="sibTrans" cxnId="{967B4661-B0A5-47CF-B069-40403FCF1564}">
      <dgm:prSet/>
      <dgm:spPr/>
      <dgm:t>
        <a:bodyPr/>
        <a:lstStyle/>
        <a:p>
          <a:endParaRPr lang="en-US"/>
        </a:p>
      </dgm:t>
    </dgm:pt>
    <dgm:pt modelId="{6AB2B884-3B15-489D-9E99-7A743E98EEB7}">
      <dgm:prSet/>
      <dgm:spPr/>
      <dgm:t>
        <a:bodyPr/>
        <a:lstStyle/>
        <a:p>
          <a:r>
            <a:rPr lang="ro-RO"/>
            <a:t>Provides 30 structured lessons covering music theory, guitar techniques, and practice exercises.</a:t>
          </a:r>
          <a:endParaRPr lang="en-US"/>
        </a:p>
      </dgm:t>
    </dgm:pt>
    <dgm:pt modelId="{2A8B7F4B-2AE2-4D73-BC88-92755A267381}" type="parTrans" cxnId="{840059F0-ECB3-4415-AC7E-F2700BDBEBC5}">
      <dgm:prSet/>
      <dgm:spPr/>
      <dgm:t>
        <a:bodyPr/>
        <a:lstStyle/>
        <a:p>
          <a:endParaRPr lang="en-US"/>
        </a:p>
      </dgm:t>
    </dgm:pt>
    <dgm:pt modelId="{1C324C33-8D7F-4BB7-9C86-8A697FA5579A}" type="sibTrans" cxnId="{840059F0-ECB3-4415-AC7E-F2700BDBEBC5}">
      <dgm:prSet/>
      <dgm:spPr/>
      <dgm:t>
        <a:bodyPr/>
        <a:lstStyle/>
        <a:p>
          <a:endParaRPr lang="en-US"/>
        </a:p>
      </dgm:t>
    </dgm:pt>
    <dgm:pt modelId="{D1CC53E8-8C78-4F04-98BD-9743D977BA74}">
      <dgm:prSet/>
      <dgm:spPr/>
      <dgm:t>
        <a:bodyPr/>
        <a:lstStyle/>
        <a:p>
          <a:r>
            <a:rPr lang="ro-RO"/>
            <a:t>Includes multimedia elements such as videos, diagrams, and audio examples.</a:t>
          </a:r>
          <a:endParaRPr lang="en-US"/>
        </a:p>
      </dgm:t>
    </dgm:pt>
    <dgm:pt modelId="{AE4DB9E8-AEE0-491A-AD06-AC1B2F445B0F}" type="parTrans" cxnId="{26B2E779-3048-4C07-90D6-A77F9F1C4DC1}">
      <dgm:prSet/>
      <dgm:spPr/>
      <dgm:t>
        <a:bodyPr/>
        <a:lstStyle/>
        <a:p>
          <a:endParaRPr lang="en-US"/>
        </a:p>
      </dgm:t>
    </dgm:pt>
    <dgm:pt modelId="{39678012-4D98-4360-A189-2F12D059BB89}" type="sibTrans" cxnId="{26B2E779-3048-4C07-90D6-A77F9F1C4DC1}">
      <dgm:prSet/>
      <dgm:spPr/>
      <dgm:t>
        <a:bodyPr/>
        <a:lstStyle/>
        <a:p>
          <a:endParaRPr lang="en-US"/>
        </a:p>
      </dgm:t>
    </dgm:pt>
    <dgm:pt modelId="{E6D694D6-416D-439F-97F0-921C2912F512}">
      <dgm:prSet/>
      <dgm:spPr/>
      <dgm:t>
        <a:bodyPr/>
        <a:lstStyle/>
        <a:p>
          <a:r>
            <a:rPr lang="ro-RO"/>
            <a:t>Lessons are presented progressively to guide users from basic to intermediate skills.</a:t>
          </a:r>
          <a:endParaRPr lang="en-US"/>
        </a:p>
      </dgm:t>
    </dgm:pt>
    <dgm:pt modelId="{3CA5DDBA-05C0-4019-B88F-F4D83F60453B}" type="parTrans" cxnId="{244E6163-7326-4270-B049-72A4AA70AD26}">
      <dgm:prSet/>
      <dgm:spPr/>
      <dgm:t>
        <a:bodyPr/>
        <a:lstStyle/>
        <a:p>
          <a:endParaRPr lang="en-US"/>
        </a:p>
      </dgm:t>
    </dgm:pt>
    <dgm:pt modelId="{5BA03C4B-7494-43D9-BFDF-AA86BD95CA55}" type="sibTrans" cxnId="{244E6163-7326-4270-B049-72A4AA70AD26}">
      <dgm:prSet/>
      <dgm:spPr/>
      <dgm:t>
        <a:bodyPr/>
        <a:lstStyle/>
        <a:p>
          <a:endParaRPr lang="en-US"/>
        </a:p>
      </dgm:t>
    </dgm:pt>
    <dgm:pt modelId="{D1145039-D32D-4915-A850-D3A22BBB4F31}">
      <dgm:prSet/>
      <dgm:spPr/>
      <dgm:t>
        <a:bodyPr/>
        <a:lstStyle/>
        <a:p>
          <a:r>
            <a:rPr lang="ro-RO" b="1"/>
            <a:t>Progress Tracking</a:t>
          </a:r>
          <a:endParaRPr lang="en-US"/>
        </a:p>
      </dgm:t>
    </dgm:pt>
    <dgm:pt modelId="{9ACFF561-F336-4ACF-9E15-0DAA6705706C}" type="parTrans" cxnId="{4725982B-33CE-45F6-8F13-1BD0AF2BF277}">
      <dgm:prSet/>
      <dgm:spPr/>
      <dgm:t>
        <a:bodyPr/>
        <a:lstStyle/>
        <a:p>
          <a:endParaRPr lang="en-US"/>
        </a:p>
      </dgm:t>
    </dgm:pt>
    <dgm:pt modelId="{24C7711E-026F-4A87-8B4B-D7D0214B9436}" type="sibTrans" cxnId="{4725982B-33CE-45F6-8F13-1BD0AF2BF277}">
      <dgm:prSet/>
      <dgm:spPr/>
      <dgm:t>
        <a:bodyPr/>
        <a:lstStyle/>
        <a:p>
          <a:endParaRPr lang="en-US"/>
        </a:p>
      </dgm:t>
    </dgm:pt>
    <dgm:pt modelId="{9975E302-3AE6-44C6-A07B-603E4289002C}">
      <dgm:prSet/>
      <dgm:spPr/>
      <dgm:t>
        <a:bodyPr/>
        <a:lstStyle/>
        <a:p>
          <a:r>
            <a:rPr lang="ro-RO"/>
            <a:t>Tracks completed lessons, practice sessions, and achievements.</a:t>
          </a:r>
          <a:endParaRPr lang="en-US"/>
        </a:p>
      </dgm:t>
    </dgm:pt>
    <dgm:pt modelId="{97C42D24-4C84-466F-807A-396F21EAE198}" type="parTrans" cxnId="{50A310CD-21F6-446C-B9D9-D752529111F0}">
      <dgm:prSet/>
      <dgm:spPr/>
      <dgm:t>
        <a:bodyPr/>
        <a:lstStyle/>
        <a:p>
          <a:endParaRPr lang="en-US"/>
        </a:p>
      </dgm:t>
    </dgm:pt>
    <dgm:pt modelId="{825AD646-7BA1-496D-9216-12AC19D34346}" type="sibTrans" cxnId="{50A310CD-21F6-446C-B9D9-D752529111F0}">
      <dgm:prSet/>
      <dgm:spPr/>
      <dgm:t>
        <a:bodyPr/>
        <a:lstStyle/>
        <a:p>
          <a:endParaRPr lang="en-US"/>
        </a:p>
      </dgm:t>
    </dgm:pt>
    <dgm:pt modelId="{BBA6541E-62C5-43F7-86BC-A5FEB294AC44}">
      <dgm:prSet/>
      <dgm:spPr/>
      <dgm:t>
        <a:bodyPr/>
        <a:lstStyle/>
        <a:p>
          <a:r>
            <a:rPr lang="ro-RO"/>
            <a:t>Displays visual indicators (e.g., progress bars) to motivate continued learning.</a:t>
          </a:r>
          <a:endParaRPr lang="en-US"/>
        </a:p>
      </dgm:t>
    </dgm:pt>
    <dgm:pt modelId="{39E8F61F-7E92-4C76-AEA2-1EA447AAB291}" type="parTrans" cxnId="{2CB17FCC-A5CD-4CC6-8433-2E663DE94478}">
      <dgm:prSet/>
      <dgm:spPr/>
      <dgm:t>
        <a:bodyPr/>
        <a:lstStyle/>
        <a:p>
          <a:endParaRPr lang="en-US"/>
        </a:p>
      </dgm:t>
    </dgm:pt>
    <dgm:pt modelId="{9F32331A-06E6-490A-A62F-5D1DAF66F827}" type="sibTrans" cxnId="{2CB17FCC-A5CD-4CC6-8433-2E663DE94478}">
      <dgm:prSet/>
      <dgm:spPr/>
      <dgm:t>
        <a:bodyPr/>
        <a:lstStyle/>
        <a:p>
          <a:endParaRPr lang="en-US"/>
        </a:p>
      </dgm:t>
    </dgm:pt>
    <dgm:pt modelId="{55670641-16FD-40DD-A34F-FDD75526B41A}">
      <dgm:prSet/>
      <dgm:spPr/>
      <dgm:t>
        <a:bodyPr/>
        <a:lstStyle/>
        <a:p>
          <a:r>
            <a:rPr lang="ro-RO" b="1"/>
            <a:t>Quizzes and Assessments</a:t>
          </a:r>
          <a:endParaRPr lang="en-US"/>
        </a:p>
      </dgm:t>
    </dgm:pt>
    <dgm:pt modelId="{0C99695C-5D6E-4931-90F0-91C9734EB2BE}" type="parTrans" cxnId="{5871A4AA-ECD0-4620-ACD0-D3ABBDCB5F89}">
      <dgm:prSet/>
      <dgm:spPr/>
      <dgm:t>
        <a:bodyPr/>
        <a:lstStyle/>
        <a:p>
          <a:endParaRPr lang="en-US"/>
        </a:p>
      </dgm:t>
    </dgm:pt>
    <dgm:pt modelId="{6F7A41FB-E140-4BB3-9BD4-B447AC68CEA8}" type="sibTrans" cxnId="{5871A4AA-ECD0-4620-ACD0-D3ABBDCB5F89}">
      <dgm:prSet/>
      <dgm:spPr/>
      <dgm:t>
        <a:bodyPr/>
        <a:lstStyle/>
        <a:p>
          <a:endParaRPr lang="en-US"/>
        </a:p>
      </dgm:t>
    </dgm:pt>
    <dgm:pt modelId="{5D5F777F-DF4A-40EB-827B-754E481EC127}">
      <dgm:prSet/>
      <dgm:spPr/>
      <dgm:t>
        <a:bodyPr/>
        <a:lstStyle/>
        <a:p>
          <a:r>
            <a:rPr lang="ro-RO"/>
            <a:t>Short quizzes at the end of lessons to test user understanding.</a:t>
          </a:r>
          <a:endParaRPr lang="en-US"/>
        </a:p>
      </dgm:t>
    </dgm:pt>
    <dgm:pt modelId="{3D347537-00E2-4EE6-9A20-74B837A4CC00}" type="parTrans" cxnId="{99889AF3-C155-46D6-A42E-EB3A0EA98950}">
      <dgm:prSet/>
      <dgm:spPr/>
      <dgm:t>
        <a:bodyPr/>
        <a:lstStyle/>
        <a:p>
          <a:endParaRPr lang="en-US"/>
        </a:p>
      </dgm:t>
    </dgm:pt>
    <dgm:pt modelId="{9CD1CC1F-3642-44C4-9FC9-1F1A35176BC3}" type="sibTrans" cxnId="{99889AF3-C155-46D6-A42E-EB3A0EA98950}">
      <dgm:prSet/>
      <dgm:spPr/>
      <dgm:t>
        <a:bodyPr/>
        <a:lstStyle/>
        <a:p>
          <a:endParaRPr lang="en-US"/>
        </a:p>
      </dgm:t>
    </dgm:pt>
    <dgm:pt modelId="{6B401FEF-7350-42CD-A418-B57AA61EFAC6}" type="pres">
      <dgm:prSet presAssocID="{0C07C1D0-8BF6-4D2F-9609-9C3B7555C7DA}" presName="diagram" presStyleCnt="0">
        <dgm:presLayoutVars>
          <dgm:dir/>
          <dgm:resizeHandles val="exact"/>
        </dgm:presLayoutVars>
      </dgm:prSet>
      <dgm:spPr/>
    </dgm:pt>
    <dgm:pt modelId="{A8F46714-E060-4237-89B6-288E522D6AB7}" type="pres">
      <dgm:prSet presAssocID="{145AD76A-39C4-4F6E-B625-D16B82B62EB7}" presName="node" presStyleLbl="node1" presStyleIdx="0" presStyleCnt="12">
        <dgm:presLayoutVars>
          <dgm:bulletEnabled val="1"/>
        </dgm:presLayoutVars>
      </dgm:prSet>
      <dgm:spPr/>
    </dgm:pt>
    <dgm:pt modelId="{044EE809-19FA-458E-9114-82CD44F66F31}" type="pres">
      <dgm:prSet presAssocID="{A47A5E97-FC6D-4415-8DDD-0D52053E222F}" presName="sibTrans" presStyleCnt="0"/>
      <dgm:spPr/>
    </dgm:pt>
    <dgm:pt modelId="{EDF53A85-E320-499B-9EC1-9E5F1B4CDE91}" type="pres">
      <dgm:prSet presAssocID="{816E71C8-76C9-4D32-B6D4-88F59DF28128}" presName="node" presStyleLbl="node1" presStyleIdx="1" presStyleCnt="12">
        <dgm:presLayoutVars>
          <dgm:bulletEnabled val="1"/>
        </dgm:presLayoutVars>
      </dgm:prSet>
      <dgm:spPr/>
    </dgm:pt>
    <dgm:pt modelId="{8C98E90D-B205-4889-A739-DC0527AD770F}" type="pres">
      <dgm:prSet presAssocID="{F2F56D7B-9903-4CB5-A229-BA5030361A17}" presName="sibTrans" presStyleCnt="0"/>
      <dgm:spPr/>
    </dgm:pt>
    <dgm:pt modelId="{07757884-D46D-40C9-A9BF-0234D9D1E4A9}" type="pres">
      <dgm:prSet presAssocID="{66550C59-A531-4D5C-966D-F91B92ECFE08}" presName="node" presStyleLbl="node1" presStyleIdx="2" presStyleCnt="12">
        <dgm:presLayoutVars>
          <dgm:bulletEnabled val="1"/>
        </dgm:presLayoutVars>
      </dgm:prSet>
      <dgm:spPr/>
    </dgm:pt>
    <dgm:pt modelId="{C82A3929-7D37-4B48-9266-B34F65C0BC95}" type="pres">
      <dgm:prSet presAssocID="{6CB04C7F-BADD-4195-BE57-C716C6C8ECA7}" presName="sibTrans" presStyleCnt="0"/>
      <dgm:spPr/>
    </dgm:pt>
    <dgm:pt modelId="{BA3736DB-1A28-4803-8776-EA1231A67F27}" type="pres">
      <dgm:prSet presAssocID="{BD7A1D9B-4279-483A-B60E-62BF6946467F}" presName="node" presStyleLbl="node1" presStyleIdx="3" presStyleCnt="12">
        <dgm:presLayoutVars>
          <dgm:bulletEnabled val="1"/>
        </dgm:presLayoutVars>
      </dgm:prSet>
      <dgm:spPr/>
    </dgm:pt>
    <dgm:pt modelId="{268475E7-6DED-4F77-AAD0-ED95E9431686}" type="pres">
      <dgm:prSet presAssocID="{281B9917-1C5C-45E0-8CDC-8B4463E9D577}" presName="sibTrans" presStyleCnt="0"/>
      <dgm:spPr/>
    </dgm:pt>
    <dgm:pt modelId="{7A6B2BDB-DD41-4098-B53A-AEE441CF4BDC}" type="pres">
      <dgm:prSet presAssocID="{6AB2B884-3B15-489D-9E99-7A743E98EEB7}" presName="node" presStyleLbl="node1" presStyleIdx="4" presStyleCnt="12">
        <dgm:presLayoutVars>
          <dgm:bulletEnabled val="1"/>
        </dgm:presLayoutVars>
      </dgm:prSet>
      <dgm:spPr/>
    </dgm:pt>
    <dgm:pt modelId="{687620F8-4C96-4CF5-8525-84044EABD50C}" type="pres">
      <dgm:prSet presAssocID="{1C324C33-8D7F-4BB7-9C86-8A697FA5579A}" presName="sibTrans" presStyleCnt="0"/>
      <dgm:spPr/>
    </dgm:pt>
    <dgm:pt modelId="{47B460FF-9832-4C17-8673-A5BC53F76BFA}" type="pres">
      <dgm:prSet presAssocID="{D1CC53E8-8C78-4F04-98BD-9743D977BA74}" presName="node" presStyleLbl="node1" presStyleIdx="5" presStyleCnt="12">
        <dgm:presLayoutVars>
          <dgm:bulletEnabled val="1"/>
        </dgm:presLayoutVars>
      </dgm:prSet>
      <dgm:spPr/>
    </dgm:pt>
    <dgm:pt modelId="{D90FFA19-720F-41B9-B9CA-DAF2B0D0BB2F}" type="pres">
      <dgm:prSet presAssocID="{39678012-4D98-4360-A189-2F12D059BB89}" presName="sibTrans" presStyleCnt="0"/>
      <dgm:spPr/>
    </dgm:pt>
    <dgm:pt modelId="{FD97F16E-A0A0-47B3-9C57-FA158589BC47}" type="pres">
      <dgm:prSet presAssocID="{E6D694D6-416D-439F-97F0-921C2912F512}" presName="node" presStyleLbl="node1" presStyleIdx="6" presStyleCnt="12">
        <dgm:presLayoutVars>
          <dgm:bulletEnabled val="1"/>
        </dgm:presLayoutVars>
      </dgm:prSet>
      <dgm:spPr/>
    </dgm:pt>
    <dgm:pt modelId="{1C1F27E3-A635-471B-AEF3-5DE790FFF60B}" type="pres">
      <dgm:prSet presAssocID="{5BA03C4B-7494-43D9-BFDF-AA86BD95CA55}" presName="sibTrans" presStyleCnt="0"/>
      <dgm:spPr/>
    </dgm:pt>
    <dgm:pt modelId="{E69363D4-8A9A-4849-B5B1-260F4377880C}" type="pres">
      <dgm:prSet presAssocID="{D1145039-D32D-4915-A850-D3A22BBB4F31}" presName="node" presStyleLbl="node1" presStyleIdx="7" presStyleCnt="12">
        <dgm:presLayoutVars>
          <dgm:bulletEnabled val="1"/>
        </dgm:presLayoutVars>
      </dgm:prSet>
      <dgm:spPr/>
    </dgm:pt>
    <dgm:pt modelId="{BB9E1B23-A4A3-4930-8686-4B7DD2B0D80B}" type="pres">
      <dgm:prSet presAssocID="{24C7711E-026F-4A87-8B4B-D7D0214B9436}" presName="sibTrans" presStyleCnt="0"/>
      <dgm:spPr/>
    </dgm:pt>
    <dgm:pt modelId="{B835F206-3E0E-4F68-A3CC-593A6CC98B1C}" type="pres">
      <dgm:prSet presAssocID="{9975E302-3AE6-44C6-A07B-603E4289002C}" presName="node" presStyleLbl="node1" presStyleIdx="8" presStyleCnt="12">
        <dgm:presLayoutVars>
          <dgm:bulletEnabled val="1"/>
        </dgm:presLayoutVars>
      </dgm:prSet>
      <dgm:spPr/>
    </dgm:pt>
    <dgm:pt modelId="{FBF7AD23-EDE5-4A6D-BCFB-A5181875C5E4}" type="pres">
      <dgm:prSet presAssocID="{825AD646-7BA1-496D-9216-12AC19D34346}" presName="sibTrans" presStyleCnt="0"/>
      <dgm:spPr/>
    </dgm:pt>
    <dgm:pt modelId="{EEA616A9-BD0B-4F80-9967-584F761EF8E1}" type="pres">
      <dgm:prSet presAssocID="{BBA6541E-62C5-43F7-86BC-A5FEB294AC44}" presName="node" presStyleLbl="node1" presStyleIdx="9" presStyleCnt="12">
        <dgm:presLayoutVars>
          <dgm:bulletEnabled val="1"/>
        </dgm:presLayoutVars>
      </dgm:prSet>
      <dgm:spPr/>
    </dgm:pt>
    <dgm:pt modelId="{EDCDBEA4-A3B1-4DA3-9D53-84F0B0D6FC3F}" type="pres">
      <dgm:prSet presAssocID="{9F32331A-06E6-490A-A62F-5D1DAF66F827}" presName="sibTrans" presStyleCnt="0"/>
      <dgm:spPr/>
    </dgm:pt>
    <dgm:pt modelId="{58BF3304-A87F-42CC-8FA9-85B9E5CB74B4}" type="pres">
      <dgm:prSet presAssocID="{55670641-16FD-40DD-A34F-FDD75526B41A}" presName="node" presStyleLbl="node1" presStyleIdx="10" presStyleCnt="12">
        <dgm:presLayoutVars>
          <dgm:bulletEnabled val="1"/>
        </dgm:presLayoutVars>
      </dgm:prSet>
      <dgm:spPr/>
    </dgm:pt>
    <dgm:pt modelId="{411461E6-0CF0-4F53-A7C9-54E20BE8DC06}" type="pres">
      <dgm:prSet presAssocID="{6F7A41FB-E140-4BB3-9BD4-B447AC68CEA8}" presName="sibTrans" presStyleCnt="0"/>
      <dgm:spPr/>
    </dgm:pt>
    <dgm:pt modelId="{5DEB79C5-9BAD-48E5-8D09-C35724A7D594}" type="pres">
      <dgm:prSet presAssocID="{5D5F777F-DF4A-40EB-827B-754E481EC127}" presName="node" presStyleLbl="node1" presStyleIdx="11" presStyleCnt="12">
        <dgm:presLayoutVars>
          <dgm:bulletEnabled val="1"/>
        </dgm:presLayoutVars>
      </dgm:prSet>
      <dgm:spPr/>
    </dgm:pt>
  </dgm:ptLst>
  <dgm:cxnLst>
    <dgm:cxn modelId="{49D27B15-B618-47C1-B943-63169DC849CB}" type="presOf" srcId="{55670641-16FD-40DD-A34F-FDD75526B41A}" destId="{58BF3304-A87F-42CC-8FA9-85B9E5CB74B4}" srcOrd="0" destOrd="0" presId="urn:microsoft.com/office/officeart/2005/8/layout/default"/>
    <dgm:cxn modelId="{8163C91C-3B4B-4CF1-A37A-C024C8A646A6}" srcId="{0C07C1D0-8BF6-4D2F-9609-9C3B7555C7DA}" destId="{66550C59-A531-4D5C-966D-F91B92ECFE08}" srcOrd="2" destOrd="0" parTransId="{3205C6F7-4CEA-4932-B700-E4442B275B46}" sibTransId="{6CB04C7F-BADD-4195-BE57-C716C6C8ECA7}"/>
    <dgm:cxn modelId="{4725982B-33CE-45F6-8F13-1BD0AF2BF277}" srcId="{0C07C1D0-8BF6-4D2F-9609-9C3B7555C7DA}" destId="{D1145039-D32D-4915-A850-D3A22BBB4F31}" srcOrd="7" destOrd="0" parTransId="{9ACFF561-F336-4ACF-9E15-0DAA6705706C}" sibTransId="{24C7711E-026F-4A87-8B4B-D7D0214B9436}"/>
    <dgm:cxn modelId="{967B4661-B0A5-47CF-B069-40403FCF1564}" srcId="{0C07C1D0-8BF6-4D2F-9609-9C3B7555C7DA}" destId="{BD7A1D9B-4279-483A-B60E-62BF6946467F}" srcOrd="3" destOrd="0" parTransId="{7AF8577F-4F91-499D-9314-035BC2CECDF0}" sibTransId="{281B9917-1C5C-45E0-8CDC-8B4463E9D577}"/>
    <dgm:cxn modelId="{244E6163-7326-4270-B049-72A4AA70AD26}" srcId="{0C07C1D0-8BF6-4D2F-9609-9C3B7555C7DA}" destId="{E6D694D6-416D-439F-97F0-921C2912F512}" srcOrd="6" destOrd="0" parTransId="{3CA5DDBA-05C0-4019-B88F-F4D83F60453B}" sibTransId="{5BA03C4B-7494-43D9-BFDF-AA86BD95CA55}"/>
    <dgm:cxn modelId="{91619D63-066F-486C-BBAC-95104CD97848}" type="presOf" srcId="{6AB2B884-3B15-489D-9E99-7A743E98EEB7}" destId="{7A6B2BDB-DD41-4098-B53A-AEE441CF4BDC}" srcOrd="0" destOrd="0" presId="urn:microsoft.com/office/officeart/2005/8/layout/default"/>
    <dgm:cxn modelId="{658C6A65-3733-4A66-95EC-CFEEC3C526FC}" type="presOf" srcId="{66550C59-A531-4D5C-966D-F91B92ECFE08}" destId="{07757884-D46D-40C9-A9BF-0234D9D1E4A9}" srcOrd="0" destOrd="0" presId="urn:microsoft.com/office/officeart/2005/8/layout/default"/>
    <dgm:cxn modelId="{7FACC148-526F-4CBE-BEB6-D7B33CDD1BB7}" type="presOf" srcId="{BBA6541E-62C5-43F7-86BC-A5FEB294AC44}" destId="{EEA616A9-BD0B-4F80-9967-584F761EF8E1}" srcOrd="0" destOrd="0" presId="urn:microsoft.com/office/officeart/2005/8/layout/default"/>
    <dgm:cxn modelId="{D243B56D-A49C-458C-8AD7-92B0A6D38F06}" srcId="{0C07C1D0-8BF6-4D2F-9609-9C3B7555C7DA}" destId="{145AD76A-39C4-4F6E-B625-D16B82B62EB7}" srcOrd="0" destOrd="0" parTransId="{E14228D5-1397-41FA-9511-D415E0F4BD77}" sibTransId="{A47A5E97-FC6D-4415-8DDD-0D52053E222F}"/>
    <dgm:cxn modelId="{B4851151-8CFA-4AA6-A89D-1019E0C166CC}" type="presOf" srcId="{9975E302-3AE6-44C6-A07B-603E4289002C}" destId="{B835F206-3E0E-4F68-A3CC-593A6CC98B1C}" srcOrd="0" destOrd="0" presId="urn:microsoft.com/office/officeart/2005/8/layout/default"/>
    <dgm:cxn modelId="{26B2E779-3048-4C07-90D6-A77F9F1C4DC1}" srcId="{0C07C1D0-8BF6-4D2F-9609-9C3B7555C7DA}" destId="{D1CC53E8-8C78-4F04-98BD-9743D977BA74}" srcOrd="5" destOrd="0" parTransId="{AE4DB9E8-AEE0-491A-AD06-AC1B2F445B0F}" sibTransId="{39678012-4D98-4360-A189-2F12D059BB89}"/>
    <dgm:cxn modelId="{5871A4AA-ECD0-4620-ACD0-D3ABBDCB5F89}" srcId="{0C07C1D0-8BF6-4D2F-9609-9C3B7555C7DA}" destId="{55670641-16FD-40DD-A34F-FDD75526B41A}" srcOrd="10" destOrd="0" parTransId="{0C99695C-5D6E-4931-90F0-91C9734EB2BE}" sibTransId="{6F7A41FB-E140-4BB3-9BD4-B447AC68CEA8}"/>
    <dgm:cxn modelId="{82F3E8AA-5FCB-4E99-B397-37ACC38CBBD0}" srcId="{0C07C1D0-8BF6-4D2F-9609-9C3B7555C7DA}" destId="{816E71C8-76C9-4D32-B6D4-88F59DF28128}" srcOrd="1" destOrd="0" parTransId="{D5FE3A93-4137-4C61-91B6-AEE27C460A54}" sibTransId="{F2F56D7B-9903-4CB5-A229-BA5030361A17}"/>
    <dgm:cxn modelId="{D72201B0-36DD-48C2-B90E-622A80E0CFAC}" type="presOf" srcId="{0C07C1D0-8BF6-4D2F-9609-9C3B7555C7DA}" destId="{6B401FEF-7350-42CD-A418-B57AA61EFAC6}" srcOrd="0" destOrd="0" presId="urn:microsoft.com/office/officeart/2005/8/layout/default"/>
    <dgm:cxn modelId="{3BF125B7-5ADF-47DA-B364-D1F68B977D17}" type="presOf" srcId="{145AD76A-39C4-4F6E-B625-D16B82B62EB7}" destId="{A8F46714-E060-4237-89B6-288E522D6AB7}" srcOrd="0" destOrd="0" presId="urn:microsoft.com/office/officeart/2005/8/layout/default"/>
    <dgm:cxn modelId="{37A282B8-1B1F-42CA-AEA3-BED829904251}" type="presOf" srcId="{5D5F777F-DF4A-40EB-827B-754E481EC127}" destId="{5DEB79C5-9BAD-48E5-8D09-C35724A7D594}" srcOrd="0" destOrd="0" presId="urn:microsoft.com/office/officeart/2005/8/layout/default"/>
    <dgm:cxn modelId="{1A1760BE-2924-4793-AA6F-CBA22E326896}" type="presOf" srcId="{D1145039-D32D-4915-A850-D3A22BBB4F31}" destId="{E69363D4-8A9A-4849-B5B1-260F4377880C}" srcOrd="0" destOrd="0" presId="urn:microsoft.com/office/officeart/2005/8/layout/default"/>
    <dgm:cxn modelId="{2CB17FCC-A5CD-4CC6-8433-2E663DE94478}" srcId="{0C07C1D0-8BF6-4D2F-9609-9C3B7555C7DA}" destId="{BBA6541E-62C5-43F7-86BC-A5FEB294AC44}" srcOrd="9" destOrd="0" parTransId="{39E8F61F-7E92-4C76-AEA2-1EA447AAB291}" sibTransId="{9F32331A-06E6-490A-A62F-5D1DAF66F827}"/>
    <dgm:cxn modelId="{50A310CD-21F6-446C-B9D9-D752529111F0}" srcId="{0C07C1D0-8BF6-4D2F-9609-9C3B7555C7DA}" destId="{9975E302-3AE6-44C6-A07B-603E4289002C}" srcOrd="8" destOrd="0" parTransId="{97C42D24-4C84-466F-807A-396F21EAE198}" sibTransId="{825AD646-7BA1-496D-9216-12AC19D34346}"/>
    <dgm:cxn modelId="{F4EE6BD9-5829-4E5D-B4BC-65938DB4FED4}" type="presOf" srcId="{816E71C8-76C9-4D32-B6D4-88F59DF28128}" destId="{EDF53A85-E320-499B-9EC1-9E5F1B4CDE91}" srcOrd="0" destOrd="0" presId="urn:microsoft.com/office/officeart/2005/8/layout/default"/>
    <dgm:cxn modelId="{6696A7E8-79B1-4BF1-AAD7-B18B678329B4}" type="presOf" srcId="{BD7A1D9B-4279-483A-B60E-62BF6946467F}" destId="{BA3736DB-1A28-4803-8776-EA1231A67F27}" srcOrd="0" destOrd="0" presId="urn:microsoft.com/office/officeart/2005/8/layout/default"/>
    <dgm:cxn modelId="{840059F0-ECB3-4415-AC7E-F2700BDBEBC5}" srcId="{0C07C1D0-8BF6-4D2F-9609-9C3B7555C7DA}" destId="{6AB2B884-3B15-489D-9E99-7A743E98EEB7}" srcOrd="4" destOrd="0" parTransId="{2A8B7F4B-2AE2-4D73-BC88-92755A267381}" sibTransId="{1C324C33-8D7F-4BB7-9C86-8A697FA5579A}"/>
    <dgm:cxn modelId="{99889AF3-C155-46D6-A42E-EB3A0EA98950}" srcId="{0C07C1D0-8BF6-4D2F-9609-9C3B7555C7DA}" destId="{5D5F777F-DF4A-40EB-827B-754E481EC127}" srcOrd="11" destOrd="0" parTransId="{3D347537-00E2-4EE6-9A20-74B837A4CC00}" sibTransId="{9CD1CC1F-3642-44C4-9FC9-1F1A35176BC3}"/>
    <dgm:cxn modelId="{01B920FA-11C2-4929-9079-60C0E32C3016}" type="presOf" srcId="{D1CC53E8-8C78-4F04-98BD-9743D977BA74}" destId="{47B460FF-9832-4C17-8673-A5BC53F76BFA}" srcOrd="0" destOrd="0" presId="urn:microsoft.com/office/officeart/2005/8/layout/default"/>
    <dgm:cxn modelId="{0AC5D0FD-B854-4CAB-A117-1C7AE863E917}" type="presOf" srcId="{E6D694D6-416D-439F-97F0-921C2912F512}" destId="{FD97F16E-A0A0-47B3-9C57-FA158589BC47}" srcOrd="0" destOrd="0" presId="urn:microsoft.com/office/officeart/2005/8/layout/default"/>
    <dgm:cxn modelId="{E8587A7C-4348-40F8-AD42-AD6874A8F742}" type="presParOf" srcId="{6B401FEF-7350-42CD-A418-B57AA61EFAC6}" destId="{A8F46714-E060-4237-89B6-288E522D6AB7}" srcOrd="0" destOrd="0" presId="urn:microsoft.com/office/officeart/2005/8/layout/default"/>
    <dgm:cxn modelId="{777DD57D-AE83-4959-953B-F1E1ED106E20}" type="presParOf" srcId="{6B401FEF-7350-42CD-A418-B57AA61EFAC6}" destId="{044EE809-19FA-458E-9114-82CD44F66F31}" srcOrd="1" destOrd="0" presId="urn:microsoft.com/office/officeart/2005/8/layout/default"/>
    <dgm:cxn modelId="{0ED5B9D0-37FE-4A08-9E3E-7C33EB24FAE6}" type="presParOf" srcId="{6B401FEF-7350-42CD-A418-B57AA61EFAC6}" destId="{EDF53A85-E320-499B-9EC1-9E5F1B4CDE91}" srcOrd="2" destOrd="0" presId="urn:microsoft.com/office/officeart/2005/8/layout/default"/>
    <dgm:cxn modelId="{D6DD226A-2E20-4DD5-B3F6-B1DE8DD8BE9A}" type="presParOf" srcId="{6B401FEF-7350-42CD-A418-B57AA61EFAC6}" destId="{8C98E90D-B205-4889-A739-DC0527AD770F}" srcOrd="3" destOrd="0" presId="urn:microsoft.com/office/officeart/2005/8/layout/default"/>
    <dgm:cxn modelId="{9B8F3F91-31CD-4E4E-87F4-C66075411482}" type="presParOf" srcId="{6B401FEF-7350-42CD-A418-B57AA61EFAC6}" destId="{07757884-D46D-40C9-A9BF-0234D9D1E4A9}" srcOrd="4" destOrd="0" presId="urn:microsoft.com/office/officeart/2005/8/layout/default"/>
    <dgm:cxn modelId="{34EDCC19-CABC-49E8-AB13-EDEE141344B6}" type="presParOf" srcId="{6B401FEF-7350-42CD-A418-B57AA61EFAC6}" destId="{C82A3929-7D37-4B48-9266-B34F65C0BC95}" srcOrd="5" destOrd="0" presId="urn:microsoft.com/office/officeart/2005/8/layout/default"/>
    <dgm:cxn modelId="{46ADAF99-280C-461A-BFD2-6D7A5A68122B}" type="presParOf" srcId="{6B401FEF-7350-42CD-A418-B57AA61EFAC6}" destId="{BA3736DB-1A28-4803-8776-EA1231A67F27}" srcOrd="6" destOrd="0" presId="urn:microsoft.com/office/officeart/2005/8/layout/default"/>
    <dgm:cxn modelId="{988A529A-099A-464C-9E97-8F2094480FC6}" type="presParOf" srcId="{6B401FEF-7350-42CD-A418-B57AA61EFAC6}" destId="{268475E7-6DED-4F77-AAD0-ED95E9431686}" srcOrd="7" destOrd="0" presId="urn:microsoft.com/office/officeart/2005/8/layout/default"/>
    <dgm:cxn modelId="{FB339B38-D6D6-4000-B08F-32075350EAF0}" type="presParOf" srcId="{6B401FEF-7350-42CD-A418-B57AA61EFAC6}" destId="{7A6B2BDB-DD41-4098-B53A-AEE441CF4BDC}" srcOrd="8" destOrd="0" presId="urn:microsoft.com/office/officeart/2005/8/layout/default"/>
    <dgm:cxn modelId="{6837DFB9-4D61-4731-A8EB-F4182E8BD4FF}" type="presParOf" srcId="{6B401FEF-7350-42CD-A418-B57AA61EFAC6}" destId="{687620F8-4C96-4CF5-8525-84044EABD50C}" srcOrd="9" destOrd="0" presId="urn:microsoft.com/office/officeart/2005/8/layout/default"/>
    <dgm:cxn modelId="{24B554C8-A0C4-46B1-B85E-955AEE60D6F3}" type="presParOf" srcId="{6B401FEF-7350-42CD-A418-B57AA61EFAC6}" destId="{47B460FF-9832-4C17-8673-A5BC53F76BFA}" srcOrd="10" destOrd="0" presId="urn:microsoft.com/office/officeart/2005/8/layout/default"/>
    <dgm:cxn modelId="{A76263F0-590E-44BC-A837-0A53720DFFC7}" type="presParOf" srcId="{6B401FEF-7350-42CD-A418-B57AA61EFAC6}" destId="{D90FFA19-720F-41B9-B9CA-DAF2B0D0BB2F}" srcOrd="11" destOrd="0" presId="urn:microsoft.com/office/officeart/2005/8/layout/default"/>
    <dgm:cxn modelId="{9BA391C3-23EA-4A55-A13D-CC81F168EF0A}" type="presParOf" srcId="{6B401FEF-7350-42CD-A418-B57AA61EFAC6}" destId="{FD97F16E-A0A0-47B3-9C57-FA158589BC47}" srcOrd="12" destOrd="0" presId="urn:microsoft.com/office/officeart/2005/8/layout/default"/>
    <dgm:cxn modelId="{FDB75B13-428C-4767-A114-921F043244A1}" type="presParOf" srcId="{6B401FEF-7350-42CD-A418-B57AA61EFAC6}" destId="{1C1F27E3-A635-471B-AEF3-5DE790FFF60B}" srcOrd="13" destOrd="0" presId="urn:microsoft.com/office/officeart/2005/8/layout/default"/>
    <dgm:cxn modelId="{CFF0E098-48D2-454F-8BF3-C5CBA4755544}" type="presParOf" srcId="{6B401FEF-7350-42CD-A418-B57AA61EFAC6}" destId="{E69363D4-8A9A-4849-B5B1-260F4377880C}" srcOrd="14" destOrd="0" presId="urn:microsoft.com/office/officeart/2005/8/layout/default"/>
    <dgm:cxn modelId="{CE537281-C188-4C00-8A53-DE8B483F5FA3}" type="presParOf" srcId="{6B401FEF-7350-42CD-A418-B57AA61EFAC6}" destId="{BB9E1B23-A4A3-4930-8686-4B7DD2B0D80B}" srcOrd="15" destOrd="0" presId="urn:microsoft.com/office/officeart/2005/8/layout/default"/>
    <dgm:cxn modelId="{75CFA105-A86D-412D-8700-017845D8053C}" type="presParOf" srcId="{6B401FEF-7350-42CD-A418-B57AA61EFAC6}" destId="{B835F206-3E0E-4F68-A3CC-593A6CC98B1C}" srcOrd="16" destOrd="0" presId="urn:microsoft.com/office/officeart/2005/8/layout/default"/>
    <dgm:cxn modelId="{9493F89A-6152-4670-9162-621A8B4A8250}" type="presParOf" srcId="{6B401FEF-7350-42CD-A418-B57AA61EFAC6}" destId="{FBF7AD23-EDE5-4A6D-BCFB-A5181875C5E4}" srcOrd="17" destOrd="0" presId="urn:microsoft.com/office/officeart/2005/8/layout/default"/>
    <dgm:cxn modelId="{8EC19DFD-754A-4A1A-95CC-D2E2CBA90099}" type="presParOf" srcId="{6B401FEF-7350-42CD-A418-B57AA61EFAC6}" destId="{EEA616A9-BD0B-4F80-9967-584F761EF8E1}" srcOrd="18" destOrd="0" presId="urn:microsoft.com/office/officeart/2005/8/layout/default"/>
    <dgm:cxn modelId="{C1E12CE7-9826-4B59-B015-C43E5E9D7A49}" type="presParOf" srcId="{6B401FEF-7350-42CD-A418-B57AA61EFAC6}" destId="{EDCDBEA4-A3B1-4DA3-9D53-84F0B0D6FC3F}" srcOrd="19" destOrd="0" presId="urn:microsoft.com/office/officeart/2005/8/layout/default"/>
    <dgm:cxn modelId="{C2C6B66D-DB9B-414F-B797-9D76A70D29EF}" type="presParOf" srcId="{6B401FEF-7350-42CD-A418-B57AA61EFAC6}" destId="{58BF3304-A87F-42CC-8FA9-85B9E5CB74B4}" srcOrd="20" destOrd="0" presId="urn:microsoft.com/office/officeart/2005/8/layout/default"/>
    <dgm:cxn modelId="{26828E5D-7969-483C-B560-61E604FB5399}" type="presParOf" srcId="{6B401FEF-7350-42CD-A418-B57AA61EFAC6}" destId="{411461E6-0CF0-4F53-A7C9-54E20BE8DC06}" srcOrd="21" destOrd="0" presId="urn:microsoft.com/office/officeart/2005/8/layout/default"/>
    <dgm:cxn modelId="{490BB5AC-B5BC-4E46-BE3A-F27EDF0DEDA5}" type="presParOf" srcId="{6B401FEF-7350-42CD-A418-B57AA61EFAC6}" destId="{5DEB79C5-9BAD-48E5-8D09-C35724A7D594}" srcOrd="2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74C6DE-0C6D-4477-BDB6-2679D3E38046}" type="doc">
      <dgm:prSet loTypeId="urn:microsoft.com/office/officeart/2005/8/layout/vList2" loCatId="list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66D592C-3DBF-4DE2-B5F1-A13CD4C89488}">
      <dgm:prSet/>
      <dgm:spPr/>
      <dgm:t>
        <a:bodyPr/>
        <a:lstStyle/>
        <a:p>
          <a:r>
            <a:rPr lang="ro-RO" b="1" dirty="0"/>
            <a:t>7.1 Front-End (Client Side):</a:t>
          </a:r>
          <a:endParaRPr lang="en-US" dirty="0"/>
        </a:p>
      </dgm:t>
    </dgm:pt>
    <dgm:pt modelId="{39F031D6-18C2-4957-BDFA-2CD4E1BA2DF3}" type="parTrans" cxnId="{1477205B-B0AC-46FD-82F5-79C0325EE614}">
      <dgm:prSet/>
      <dgm:spPr/>
      <dgm:t>
        <a:bodyPr/>
        <a:lstStyle/>
        <a:p>
          <a:endParaRPr lang="en-US"/>
        </a:p>
      </dgm:t>
    </dgm:pt>
    <dgm:pt modelId="{1BE04966-7250-4B08-BD13-63FA01C00F82}" type="sibTrans" cxnId="{1477205B-B0AC-46FD-82F5-79C0325EE614}">
      <dgm:prSet/>
      <dgm:spPr/>
      <dgm:t>
        <a:bodyPr/>
        <a:lstStyle/>
        <a:p>
          <a:endParaRPr lang="en-US"/>
        </a:p>
      </dgm:t>
    </dgm:pt>
    <dgm:pt modelId="{2DFA0602-37AB-4F9B-ADBB-4FFA33F9F445}">
      <dgm:prSet/>
      <dgm:spPr/>
      <dgm:t>
        <a:bodyPr/>
        <a:lstStyle/>
        <a:p>
          <a:r>
            <a:rPr lang="ro-RO"/>
            <a:t>Built using </a:t>
          </a:r>
          <a:r>
            <a:rPr lang="ro-RO" b="1"/>
            <a:t>HTML</a:t>
          </a:r>
          <a:r>
            <a:rPr lang="ro-RO"/>
            <a:t>, </a:t>
          </a:r>
          <a:r>
            <a:rPr lang="ro-RO" b="1"/>
            <a:t>CSS</a:t>
          </a:r>
          <a:r>
            <a:rPr lang="ro-RO"/>
            <a:t>, and </a:t>
          </a:r>
          <a:r>
            <a:rPr lang="ro-RO" b="1"/>
            <a:t>JavaScript</a:t>
          </a:r>
          <a:r>
            <a:rPr lang="ro-RO"/>
            <a:t>.</a:t>
          </a:r>
          <a:endParaRPr lang="en-US"/>
        </a:p>
      </dgm:t>
    </dgm:pt>
    <dgm:pt modelId="{B0152733-5BFB-42D9-B615-F4009AF380EB}" type="parTrans" cxnId="{1D9E3FAC-65F5-4257-A4A2-C6BB2F504048}">
      <dgm:prSet/>
      <dgm:spPr/>
      <dgm:t>
        <a:bodyPr/>
        <a:lstStyle/>
        <a:p>
          <a:endParaRPr lang="en-US"/>
        </a:p>
      </dgm:t>
    </dgm:pt>
    <dgm:pt modelId="{BCEE8AB1-2BBA-49D4-88CC-9F6E497CD70D}" type="sibTrans" cxnId="{1D9E3FAC-65F5-4257-A4A2-C6BB2F504048}">
      <dgm:prSet/>
      <dgm:spPr/>
      <dgm:t>
        <a:bodyPr/>
        <a:lstStyle/>
        <a:p>
          <a:endParaRPr lang="en-US"/>
        </a:p>
      </dgm:t>
    </dgm:pt>
    <dgm:pt modelId="{50D4BE37-1EAB-462B-8952-DBA9E47D5F38}">
      <dgm:prSet/>
      <dgm:spPr/>
      <dgm:t>
        <a:bodyPr/>
        <a:lstStyle/>
        <a:p>
          <a:r>
            <a:rPr lang="ro-RO"/>
            <a:t>Handles the user interface, including lesson content, quizzes, progress tracking, and interactive elements.</a:t>
          </a:r>
          <a:endParaRPr lang="en-US"/>
        </a:p>
      </dgm:t>
    </dgm:pt>
    <dgm:pt modelId="{9802B417-034E-4FF7-ABC1-1046635D0254}" type="parTrans" cxnId="{5A68B705-2DBF-4B98-AAAF-3F3EFE9652C9}">
      <dgm:prSet/>
      <dgm:spPr/>
      <dgm:t>
        <a:bodyPr/>
        <a:lstStyle/>
        <a:p>
          <a:endParaRPr lang="en-US"/>
        </a:p>
      </dgm:t>
    </dgm:pt>
    <dgm:pt modelId="{00222812-A321-4AA0-B654-271785BD67A4}" type="sibTrans" cxnId="{5A68B705-2DBF-4B98-AAAF-3F3EFE9652C9}">
      <dgm:prSet/>
      <dgm:spPr/>
      <dgm:t>
        <a:bodyPr/>
        <a:lstStyle/>
        <a:p>
          <a:endParaRPr lang="en-US"/>
        </a:p>
      </dgm:t>
    </dgm:pt>
    <dgm:pt modelId="{C0C3E977-0C82-4BC9-BB85-AAF8B2028408}">
      <dgm:prSet/>
      <dgm:spPr/>
      <dgm:t>
        <a:bodyPr/>
        <a:lstStyle/>
        <a:p>
          <a:r>
            <a:rPr lang="ro-RO"/>
            <a:t>Ensures responsive design for accessibility on desktops, tablets, and mobile devices.</a:t>
          </a:r>
          <a:endParaRPr lang="en-US"/>
        </a:p>
      </dgm:t>
    </dgm:pt>
    <dgm:pt modelId="{8F0808FE-FCAB-4D86-BEEA-62F3C7A0A9C4}" type="parTrans" cxnId="{83FB7690-9572-4839-A0D5-6A7AD747A5D6}">
      <dgm:prSet/>
      <dgm:spPr/>
      <dgm:t>
        <a:bodyPr/>
        <a:lstStyle/>
        <a:p>
          <a:endParaRPr lang="en-US"/>
        </a:p>
      </dgm:t>
    </dgm:pt>
    <dgm:pt modelId="{E73F96F8-EFFF-4AEC-8CA8-198BB5C61A24}" type="sibTrans" cxnId="{83FB7690-9572-4839-A0D5-6A7AD747A5D6}">
      <dgm:prSet/>
      <dgm:spPr/>
      <dgm:t>
        <a:bodyPr/>
        <a:lstStyle/>
        <a:p>
          <a:endParaRPr lang="en-US"/>
        </a:p>
      </dgm:t>
    </dgm:pt>
    <dgm:pt modelId="{D56A0029-C29D-436E-BD93-856F0395AC0F}">
      <dgm:prSet/>
      <dgm:spPr/>
      <dgm:t>
        <a:bodyPr/>
        <a:lstStyle/>
        <a:p>
          <a:r>
            <a:rPr lang="ro-RO"/>
            <a:t>Communicates with the back-end to retrieve and display dynamic data.</a:t>
          </a:r>
          <a:endParaRPr lang="en-US"/>
        </a:p>
      </dgm:t>
    </dgm:pt>
    <dgm:pt modelId="{EA408D51-C587-4881-A6BC-D4504423E735}" type="parTrans" cxnId="{812A02D3-E528-4687-9E8D-98FB7BBD6920}">
      <dgm:prSet/>
      <dgm:spPr/>
      <dgm:t>
        <a:bodyPr/>
        <a:lstStyle/>
        <a:p>
          <a:endParaRPr lang="en-US"/>
        </a:p>
      </dgm:t>
    </dgm:pt>
    <dgm:pt modelId="{C24409A9-BBEB-4DDA-9BD2-311EE733DEC4}" type="sibTrans" cxnId="{812A02D3-E528-4687-9E8D-98FB7BBD6920}">
      <dgm:prSet/>
      <dgm:spPr/>
      <dgm:t>
        <a:bodyPr/>
        <a:lstStyle/>
        <a:p>
          <a:endParaRPr lang="en-US"/>
        </a:p>
      </dgm:t>
    </dgm:pt>
    <dgm:pt modelId="{D2557053-E698-4D91-A4F8-1DD396A0801A}">
      <dgm:prSet/>
      <dgm:spPr/>
      <dgm:t>
        <a:bodyPr/>
        <a:lstStyle/>
        <a:p>
          <a:r>
            <a:rPr lang="ro-RO" b="1"/>
            <a:t>7.2. Back-End (Server Side):</a:t>
          </a:r>
          <a:endParaRPr lang="en-US"/>
        </a:p>
      </dgm:t>
    </dgm:pt>
    <dgm:pt modelId="{14BA485D-371C-4608-BB89-FDEE603967EF}" type="parTrans" cxnId="{F3BC11A9-C17D-4ABB-A9CD-0D17717E8CF3}">
      <dgm:prSet/>
      <dgm:spPr/>
      <dgm:t>
        <a:bodyPr/>
        <a:lstStyle/>
        <a:p>
          <a:endParaRPr lang="en-US"/>
        </a:p>
      </dgm:t>
    </dgm:pt>
    <dgm:pt modelId="{1B15EC30-2CAC-4C89-A40A-F2683B2A45D5}" type="sibTrans" cxnId="{F3BC11A9-C17D-4ABB-A9CD-0D17717E8CF3}">
      <dgm:prSet/>
      <dgm:spPr/>
      <dgm:t>
        <a:bodyPr/>
        <a:lstStyle/>
        <a:p>
          <a:endParaRPr lang="en-US"/>
        </a:p>
      </dgm:t>
    </dgm:pt>
    <dgm:pt modelId="{BD47FB81-DE96-400B-8AAD-1E7CF33845E6}">
      <dgm:prSet/>
      <dgm:spPr/>
      <dgm:t>
        <a:bodyPr/>
        <a:lstStyle/>
        <a:p>
          <a:r>
            <a:rPr lang="ro-RO"/>
            <a:t>Processes user requests, manages lesson content, and stores user data.</a:t>
          </a:r>
          <a:endParaRPr lang="en-US"/>
        </a:p>
      </dgm:t>
    </dgm:pt>
    <dgm:pt modelId="{16A8FF0B-7603-47E4-ABC8-1B17089743B4}" type="parTrans" cxnId="{7D820BCC-9A92-43A9-951A-B3995FC89AFE}">
      <dgm:prSet/>
      <dgm:spPr/>
      <dgm:t>
        <a:bodyPr/>
        <a:lstStyle/>
        <a:p>
          <a:endParaRPr lang="en-US"/>
        </a:p>
      </dgm:t>
    </dgm:pt>
    <dgm:pt modelId="{CDE5FBBE-9D84-4844-94C1-EF990BD534AA}" type="sibTrans" cxnId="{7D820BCC-9A92-43A9-951A-B3995FC89AFE}">
      <dgm:prSet/>
      <dgm:spPr/>
      <dgm:t>
        <a:bodyPr/>
        <a:lstStyle/>
        <a:p>
          <a:endParaRPr lang="en-US"/>
        </a:p>
      </dgm:t>
    </dgm:pt>
    <dgm:pt modelId="{AB6D4FFD-1A60-45A9-B35D-1FB5F63749B1}">
      <dgm:prSet/>
      <dgm:spPr/>
      <dgm:t>
        <a:bodyPr/>
        <a:lstStyle/>
        <a:p>
          <a:r>
            <a:rPr lang="ro-RO"/>
            <a:t>Handles authentication, authorization, and progress tracking.</a:t>
          </a:r>
          <a:endParaRPr lang="en-US"/>
        </a:p>
      </dgm:t>
    </dgm:pt>
    <dgm:pt modelId="{4254C1ED-DB58-4C13-93F6-FFDD890ED800}" type="parTrans" cxnId="{483BD8D8-7A4C-4193-BE44-423AD8917AC2}">
      <dgm:prSet/>
      <dgm:spPr/>
      <dgm:t>
        <a:bodyPr/>
        <a:lstStyle/>
        <a:p>
          <a:endParaRPr lang="en-US"/>
        </a:p>
      </dgm:t>
    </dgm:pt>
    <dgm:pt modelId="{8518796F-8FDA-4CF0-BD57-A57542BBF22E}" type="sibTrans" cxnId="{483BD8D8-7A4C-4193-BE44-423AD8917AC2}">
      <dgm:prSet/>
      <dgm:spPr/>
      <dgm:t>
        <a:bodyPr/>
        <a:lstStyle/>
        <a:p>
          <a:endParaRPr lang="en-US"/>
        </a:p>
      </dgm:t>
    </dgm:pt>
    <dgm:pt modelId="{D4FDA650-4660-4A1E-9EAA-D7E996ADE2F9}">
      <dgm:prSet/>
      <dgm:spPr/>
      <dgm:t>
        <a:bodyPr/>
        <a:lstStyle/>
        <a:p>
          <a:r>
            <a:rPr lang="ro-RO"/>
            <a:t>Interacts with the database to store and retrieve information securely.</a:t>
          </a:r>
          <a:endParaRPr lang="en-US"/>
        </a:p>
      </dgm:t>
    </dgm:pt>
    <dgm:pt modelId="{BEF78F39-7007-4ABB-8AAF-C2986A7B2C73}" type="parTrans" cxnId="{2169382D-42D7-4317-930A-4ACE8D1160D4}">
      <dgm:prSet/>
      <dgm:spPr/>
      <dgm:t>
        <a:bodyPr/>
        <a:lstStyle/>
        <a:p>
          <a:endParaRPr lang="en-US"/>
        </a:p>
      </dgm:t>
    </dgm:pt>
    <dgm:pt modelId="{51D402CB-8E91-4541-B811-DAB829687A7F}" type="sibTrans" cxnId="{2169382D-42D7-4317-930A-4ACE8D1160D4}">
      <dgm:prSet/>
      <dgm:spPr/>
      <dgm:t>
        <a:bodyPr/>
        <a:lstStyle/>
        <a:p>
          <a:endParaRPr lang="en-US"/>
        </a:p>
      </dgm:t>
    </dgm:pt>
    <dgm:pt modelId="{28FDBD87-7780-46C0-83D2-78648121BDA8}">
      <dgm:prSet/>
      <dgm:spPr/>
      <dgm:t>
        <a:bodyPr/>
        <a:lstStyle/>
        <a:p>
          <a:r>
            <a:rPr lang="ro-RO"/>
            <a:t>Can be implemented using technologies such as </a:t>
          </a:r>
          <a:r>
            <a:rPr lang="ro-RO" b="1"/>
            <a:t>Node.js</a:t>
          </a:r>
          <a:r>
            <a:rPr lang="ro-RO"/>
            <a:t>, </a:t>
          </a:r>
          <a:r>
            <a:rPr lang="ro-RO" b="1"/>
            <a:t>Python</a:t>
          </a:r>
          <a:r>
            <a:rPr lang="ro-RO"/>
            <a:t>, or </a:t>
          </a:r>
          <a:r>
            <a:rPr lang="ro-RO" b="1"/>
            <a:t>PHP</a:t>
          </a:r>
          <a:r>
            <a:rPr lang="ro-RO"/>
            <a:t>.</a:t>
          </a:r>
          <a:endParaRPr lang="en-US"/>
        </a:p>
      </dgm:t>
    </dgm:pt>
    <dgm:pt modelId="{B0A957B9-09E9-4949-BF1D-7CFBC5706E76}" type="parTrans" cxnId="{6B2954B6-6C18-4593-A77B-AC4D5F854F4C}">
      <dgm:prSet/>
      <dgm:spPr/>
      <dgm:t>
        <a:bodyPr/>
        <a:lstStyle/>
        <a:p>
          <a:endParaRPr lang="en-US"/>
        </a:p>
      </dgm:t>
    </dgm:pt>
    <dgm:pt modelId="{E0BC0592-FFC4-45DD-865C-3BF5E022BB19}" type="sibTrans" cxnId="{6B2954B6-6C18-4593-A77B-AC4D5F854F4C}">
      <dgm:prSet/>
      <dgm:spPr/>
      <dgm:t>
        <a:bodyPr/>
        <a:lstStyle/>
        <a:p>
          <a:endParaRPr lang="en-US"/>
        </a:p>
      </dgm:t>
    </dgm:pt>
    <dgm:pt modelId="{D2BF7F79-9621-4E22-8020-44D7103F98A9}">
      <dgm:prSet/>
      <dgm:spPr/>
      <dgm:t>
        <a:bodyPr/>
        <a:lstStyle/>
        <a:p>
          <a:r>
            <a:rPr lang="ro-RO" b="1"/>
            <a:t>7.3. Database:</a:t>
          </a:r>
          <a:endParaRPr lang="en-US"/>
        </a:p>
      </dgm:t>
    </dgm:pt>
    <dgm:pt modelId="{D705FAE2-ACF5-4EB5-A3F1-915CE29B9A56}" type="parTrans" cxnId="{1CEA8440-528B-4B6C-BFF5-B570D3FF7DB3}">
      <dgm:prSet/>
      <dgm:spPr/>
      <dgm:t>
        <a:bodyPr/>
        <a:lstStyle/>
        <a:p>
          <a:endParaRPr lang="en-US"/>
        </a:p>
      </dgm:t>
    </dgm:pt>
    <dgm:pt modelId="{BD375284-802F-429B-A3FE-1BCD6BC9CCC2}" type="sibTrans" cxnId="{1CEA8440-528B-4B6C-BFF5-B570D3FF7DB3}">
      <dgm:prSet/>
      <dgm:spPr/>
      <dgm:t>
        <a:bodyPr/>
        <a:lstStyle/>
        <a:p>
          <a:endParaRPr lang="en-US"/>
        </a:p>
      </dgm:t>
    </dgm:pt>
    <dgm:pt modelId="{BC2DAC87-BD4F-4874-A1E8-9461712DCDA7}">
      <dgm:prSet/>
      <dgm:spPr/>
      <dgm:t>
        <a:bodyPr/>
        <a:lstStyle/>
        <a:p>
          <a:r>
            <a:rPr lang="ro-RO"/>
            <a:t>Stores user accounts, lesson data, progress records, and quiz results.</a:t>
          </a:r>
          <a:endParaRPr lang="en-US"/>
        </a:p>
      </dgm:t>
    </dgm:pt>
    <dgm:pt modelId="{1209CC99-4339-4CC2-BDDD-CE12DBEDF50F}" type="parTrans" cxnId="{6DE6379D-CCEF-47F1-9055-4D7A05CD5C42}">
      <dgm:prSet/>
      <dgm:spPr/>
      <dgm:t>
        <a:bodyPr/>
        <a:lstStyle/>
        <a:p>
          <a:endParaRPr lang="en-US"/>
        </a:p>
      </dgm:t>
    </dgm:pt>
    <dgm:pt modelId="{33B590A8-1CC5-4AF2-8588-095397848A0A}" type="sibTrans" cxnId="{6DE6379D-CCEF-47F1-9055-4D7A05CD5C42}">
      <dgm:prSet/>
      <dgm:spPr/>
      <dgm:t>
        <a:bodyPr/>
        <a:lstStyle/>
        <a:p>
          <a:endParaRPr lang="en-US"/>
        </a:p>
      </dgm:t>
    </dgm:pt>
    <dgm:pt modelId="{B29EBF8D-9318-4C22-88B4-44C3AD8F1784}">
      <dgm:prSet/>
      <dgm:spPr/>
      <dgm:t>
        <a:bodyPr/>
        <a:lstStyle/>
        <a:p>
          <a:r>
            <a:rPr lang="ro-RO"/>
            <a:t>Can be implemented using relational databases (e.g., MySQL) or NoSQL databases (e.g., MongoDB).</a:t>
          </a:r>
          <a:endParaRPr lang="en-US"/>
        </a:p>
      </dgm:t>
    </dgm:pt>
    <dgm:pt modelId="{9EC09BB1-7A91-4674-955C-6A2B6BE5C9A6}" type="parTrans" cxnId="{F39E5B7C-24A1-4DAD-A8AF-2261C6B344A5}">
      <dgm:prSet/>
      <dgm:spPr/>
      <dgm:t>
        <a:bodyPr/>
        <a:lstStyle/>
        <a:p>
          <a:endParaRPr lang="en-US"/>
        </a:p>
      </dgm:t>
    </dgm:pt>
    <dgm:pt modelId="{CECD643F-B9F7-4F4B-9BC6-3EC006D35507}" type="sibTrans" cxnId="{F39E5B7C-24A1-4DAD-A8AF-2261C6B344A5}">
      <dgm:prSet/>
      <dgm:spPr/>
      <dgm:t>
        <a:bodyPr/>
        <a:lstStyle/>
        <a:p>
          <a:endParaRPr lang="en-US"/>
        </a:p>
      </dgm:t>
    </dgm:pt>
    <dgm:pt modelId="{B345BD10-EA2A-4C58-A0FE-F87525E5AEF2}">
      <dgm:prSet/>
      <dgm:spPr/>
      <dgm:t>
        <a:bodyPr/>
        <a:lstStyle/>
        <a:p>
          <a:r>
            <a:rPr lang="ro-RO" b="1"/>
            <a:t>7.4. Interaction Between Components:</a:t>
          </a:r>
          <a:endParaRPr lang="en-US"/>
        </a:p>
      </dgm:t>
    </dgm:pt>
    <dgm:pt modelId="{2B405A19-2356-4BA8-BB8C-966DEB9C2D45}" type="parTrans" cxnId="{CFBF6736-7A61-4553-B3A6-DEAC074FE0C4}">
      <dgm:prSet/>
      <dgm:spPr/>
      <dgm:t>
        <a:bodyPr/>
        <a:lstStyle/>
        <a:p>
          <a:endParaRPr lang="en-US"/>
        </a:p>
      </dgm:t>
    </dgm:pt>
    <dgm:pt modelId="{9AE04FB8-1611-4869-AA67-9E31715F58F7}" type="sibTrans" cxnId="{CFBF6736-7A61-4553-B3A6-DEAC074FE0C4}">
      <dgm:prSet/>
      <dgm:spPr/>
      <dgm:t>
        <a:bodyPr/>
        <a:lstStyle/>
        <a:p>
          <a:endParaRPr lang="en-US"/>
        </a:p>
      </dgm:t>
    </dgm:pt>
    <dgm:pt modelId="{A929BFA1-5117-4216-AAD2-A099EC834D24}">
      <dgm:prSet/>
      <dgm:spPr/>
      <dgm:t>
        <a:bodyPr/>
        <a:lstStyle/>
        <a:p>
          <a:r>
            <a:rPr lang="ro-RO"/>
            <a:t>The front-end sends requests to the back-end via APIs to fetch or update data.</a:t>
          </a:r>
          <a:endParaRPr lang="en-US"/>
        </a:p>
      </dgm:t>
    </dgm:pt>
    <dgm:pt modelId="{0384A891-5232-418A-B43A-2C410BA1BC3B}" type="parTrans" cxnId="{42CB7FF3-0CE9-4A72-8833-5A3FFEE50C1F}">
      <dgm:prSet/>
      <dgm:spPr/>
      <dgm:t>
        <a:bodyPr/>
        <a:lstStyle/>
        <a:p>
          <a:endParaRPr lang="en-US"/>
        </a:p>
      </dgm:t>
    </dgm:pt>
    <dgm:pt modelId="{B6B8D040-3CF3-4C26-8174-94A740C8C636}" type="sibTrans" cxnId="{42CB7FF3-0CE9-4A72-8833-5A3FFEE50C1F}">
      <dgm:prSet/>
      <dgm:spPr/>
      <dgm:t>
        <a:bodyPr/>
        <a:lstStyle/>
        <a:p>
          <a:endParaRPr lang="en-US"/>
        </a:p>
      </dgm:t>
    </dgm:pt>
    <dgm:pt modelId="{16C1DD98-4046-4105-B92D-D3809FB8C722}">
      <dgm:prSet/>
      <dgm:spPr/>
      <dgm:t>
        <a:bodyPr/>
        <a:lstStyle/>
        <a:p>
          <a:r>
            <a:rPr lang="ro-RO"/>
            <a:t>The back-end processes these requests, interacts with the database, and sends responses back to the front-end.</a:t>
          </a:r>
          <a:endParaRPr lang="en-US"/>
        </a:p>
      </dgm:t>
    </dgm:pt>
    <dgm:pt modelId="{10F144C6-66D6-49A1-9C56-32F8046F21CF}" type="parTrans" cxnId="{094AA86C-C4E3-4BFE-9B6B-622FDC1CC60A}">
      <dgm:prSet/>
      <dgm:spPr/>
      <dgm:t>
        <a:bodyPr/>
        <a:lstStyle/>
        <a:p>
          <a:endParaRPr lang="en-US"/>
        </a:p>
      </dgm:t>
    </dgm:pt>
    <dgm:pt modelId="{DC45EFA8-258F-443D-82D4-C091CB85CF57}" type="sibTrans" cxnId="{094AA86C-C4E3-4BFE-9B6B-622FDC1CC60A}">
      <dgm:prSet/>
      <dgm:spPr/>
      <dgm:t>
        <a:bodyPr/>
        <a:lstStyle/>
        <a:p>
          <a:endParaRPr lang="en-US"/>
        </a:p>
      </dgm:t>
    </dgm:pt>
    <dgm:pt modelId="{DE6800B1-3522-4CE5-8360-FC37BAC2D34C}">
      <dgm:prSet/>
      <dgm:spPr/>
      <dgm:t>
        <a:bodyPr/>
        <a:lstStyle/>
        <a:p>
          <a:r>
            <a:rPr lang="ro-RO"/>
            <a:t>This separation ensures modularity, scalability, and easier maintenance of the website.</a:t>
          </a:r>
          <a:endParaRPr lang="en-US"/>
        </a:p>
      </dgm:t>
    </dgm:pt>
    <dgm:pt modelId="{41BDB360-5186-406F-ADB5-0B66BE73D01A}" type="parTrans" cxnId="{94FA1F66-5BDF-4B58-91F8-A48A17A11EDC}">
      <dgm:prSet/>
      <dgm:spPr/>
      <dgm:t>
        <a:bodyPr/>
        <a:lstStyle/>
        <a:p>
          <a:endParaRPr lang="en-US"/>
        </a:p>
      </dgm:t>
    </dgm:pt>
    <dgm:pt modelId="{B0F13165-5792-4D1C-B2F6-3BE790716170}" type="sibTrans" cxnId="{94FA1F66-5BDF-4B58-91F8-A48A17A11EDC}">
      <dgm:prSet/>
      <dgm:spPr/>
      <dgm:t>
        <a:bodyPr/>
        <a:lstStyle/>
        <a:p>
          <a:endParaRPr lang="en-US"/>
        </a:p>
      </dgm:t>
    </dgm:pt>
    <dgm:pt modelId="{7BCFE2AE-65FD-4DDD-AA18-311AC8E962B7}" type="pres">
      <dgm:prSet presAssocID="{AA74C6DE-0C6D-4477-BDB6-2679D3E38046}" presName="linear" presStyleCnt="0">
        <dgm:presLayoutVars>
          <dgm:animLvl val="lvl"/>
          <dgm:resizeHandles val="exact"/>
        </dgm:presLayoutVars>
      </dgm:prSet>
      <dgm:spPr/>
    </dgm:pt>
    <dgm:pt modelId="{8ABDD436-9DF3-4D22-8163-B6447507FE05}" type="pres">
      <dgm:prSet presAssocID="{566D592C-3DBF-4DE2-B5F1-A13CD4C89488}" presName="parentText" presStyleLbl="node1" presStyleIdx="0" presStyleCnt="17">
        <dgm:presLayoutVars>
          <dgm:chMax val="0"/>
          <dgm:bulletEnabled val="1"/>
        </dgm:presLayoutVars>
      </dgm:prSet>
      <dgm:spPr/>
    </dgm:pt>
    <dgm:pt modelId="{F6115117-BC27-43DC-974F-792DA018D16F}" type="pres">
      <dgm:prSet presAssocID="{1BE04966-7250-4B08-BD13-63FA01C00F82}" presName="spacer" presStyleCnt="0"/>
      <dgm:spPr/>
    </dgm:pt>
    <dgm:pt modelId="{88FD10E7-82D9-4A90-9109-E611D2E85387}" type="pres">
      <dgm:prSet presAssocID="{2DFA0602-37AB-4F9B-ADBB-4FFA33F9F445}" presName="parentText" presStyleLbl="node1" presStyleIdx="1" presStyleCnt="17">
        <dgm:presLayoutVars>
          <dgm:chMax val="0"/>
          <dgm:bulletEnabled val="1"/>
        </dgm:presLayoutVars>
      </dgm:prSet>
      <dgm:spPr/>
    </dgm:pt>
    <dgm:pt modelId="{8466C1A3-EAA6-4588-B11D-62BADE777601}" type="pres">
      <dgm:prSet presAssocID="{BCEE8AB1-2BBA-49D4-88CC-9F6E497CD70D}" presName="spacer" presStyleCnt="0"/>
      <dgm:spPr/>
    </dgm:pt>
    <dgm:pt modelId="{FCA6DF7A-1128-4C43-A88B-E706A85799C2}" type="pres">
      <dgm:prSet presAssocID="{50D4BE37-1EAB-462B-8952-DBA9E47D5F38}" presName="parentText" presStyleLbl="node1" presStyleIdx="2" presStyleCnt="17">
        <dgm:presLayoutVars>
          <dgm:chMax val="0"/>
          <dgm:bulletEnabled val="1"/>
        </dgm:presLayoutVars>
      </dgm:prSet>
      <dgm:spPr/>
    </dgm:pt>
    <dgm:pt modelId="{FC52581B-4216-413E-9912-993CB8EF64C1}" type="pres">
      <dgm:prSet presAssocID="{00222812-A321-4AA0-B654-271785BD67A4}" presName="spacer" presStyleCnt="0"/>
      <dgm:spPr/>
    </dgm:pt>
    <dgm:pt modelId="{33E05A9F-FA5B-47FF-A298-2710B745B0B7}" type="pres">
      <dgm:prSet presAssocID="{C0C3E977-0C82-4BC9-BB85-AAF8B2028408}" presName="parentText" presStyleLbl="node1" presStyleIdx="3" presStyleCnt="17">
        <dgm:presLayoutVars>
          <dgm:chMax val="0"/>
          <dgm:bulletEnabled val="1"/>
        </dgm:presLayoutVars>
      </dgm:prSet>
      <dgm:spPr/>
    </dgm:pt>
    <dgm:pt modelId="{B7D18383-CBB8-46C5-A9B4-648DA5DD02EC}" type="pres">
      <dgm:prSet presAssocID="{E73F96F8-EFFF-4AEC-8CA8-198BB5C61A24}" presName="spacer" presStyleCnt="0"/>
      <dgm:spPr/>
    </dgm:pt>
    <dgm:pt modelId="{FB2E5AC3-41D2-4EA9-8012-8D2001DD23BC}" type="pres">
      <dgm:prSet presAssocID="{D56A0029-C29D-436E-BD93-856F0395AC0F}" presName="parentText" presStyleLbl="node1" presStyleIdx="4" presStyleCnt="17">
        <dgm:presLayoutVars>
          <dgm:chMax val="0"/>
          <dgm:bulletEnabled val="1"/>
        </dgm:presLayoutVars>
      </dgm:prSet>
      <dgm:spPr/>
    </dgm:pt>
    <dgm:pt modelId="{634818D8-95C9-4F43-9D9D-8CFC259452D7}" type="pres">
      <dgm:prSet presAssocID="{C24409A9-BBEB-4DDA-9BD2-311EE733DEC4}" presName="spacer" presStyleCnt="0"/>
      <dgm:spPr/>
    </dgm:pt>
    <dgm:pt modelId="{2C687378-A36B-4F74-809D-A3E05A98AF44}" type="pres">
      <dgm:prSet presAssocID="{D2557053-E698-4D91-A4F8-1DD396A0801A}" presName="parentText" presStyleLbl="node1" presStyleIdx="5" presStyleCnt="17">
        <dgm:presLayoutVars>
          <dgm:chMax val="0"/>
          <dgm:bulletEnabled val="1"/>
        </dgm:presLayoutVars>
      </dgm:prSet>
      <dgm:spPr/>
    </dgm:pt>
    <dgm:pt modelId="{57B058E1-CAC8-49AC-B6DF-7A40E6FC1CE9}" type="pres">
      <dgm:prSet presAssocID="{1B15EC30-2CAC-4C89-A40A-F2683B2A45D5}" presName="spacer" presStyleCnt="0"/>
      <dgm:spPr/>
    </dgm:pt>
    <dgm:pt modelId="{776ADAB2-FDB0-49D0-967A-F6A18BA63084}" type="pres">
      <dgm:prSet presAssocID="{BD47FB81-DE96-400B-8AAD-1E7CF33845E6}" presName="parentText" presStyleLbl="node1" presStyleIdx="6" presStyleCnt="17">
        <dgm:presLayoutVars>
          <dgm:chMax val="0"/>
          <dgm:bulletEnabled val="1"/>
        </dgm:presLayoutVars>
      </dgm:prSet>
      <dgm:spPr/>
    </dgm:pt>
    <dgm:pt modelId="{FE175F51-BA9D-4928-AAB2-6527C5820F03}" type="pres">
      <dgm:prSet presAssocID="{CDE5FBBE-9D84-4844-94C1-EF990BD534AA}" presName="spacer" presStyleCnt="0"/>
      <dgm:spPr/>
    </dgm:pt>
    <dgm:pt modelId="{3C5C8922-3C7A-4209-9805-0B65AF8840C5}" type="pres">
      <dgm:prSet presAssocID="{AB6D4FFD-1A60-45A9-B35D-1FB5F63749B1}" presName="parentText" presStyleLbl="node1" presStyleIdx="7" presStyleCnt="17">
        <dgm:presLayoutVars>
          <dgm:chMax val="0"/>
          <dgm:bulletEnabled val="1"/>
        </dgm:presLayoutVars>
      </dgm:prSet>
      <dgm:spPr/>
    </dgm:pt>
    <dgm:pt modelId="{FD8F14D2-11AD-453B-A612-A4D836E6554A}" type="pres">
      <dgm:prSet presAssocID="{8518796F-8FDA-4CF0-BD57-A57542BBF22E}" presName="spacer" presStyleCnt="0"/>
      <dgm:spPr/>
    </dgm:pt>
    <dgm:pt modelId="{381EC832-0451-42E1-9065-FCC8AD3558A3}" type="pres">
      <dgm:prSet presAssocID="{D4FDA650-4660-4A1E-9EAA-D7E996ADE2F9}" presName="parentText" presStyleLbl="node1" presStyleIdx="8" presStyleCnt="17">
        <dgm:presLayoutVars>
          <dgm:chMax val="0"/>
          <dgm:bulletEnabled val="1"/>
        </dgm:presLayoutVars>
      </dgm:prSet>
      <dgm:spPr/>
    </dgm:pt>
    <dgm:pt modelId="{202441C5-E9D8-42F1-A52C-610E750D6FAE}" type="pres">
      <dgm:prSet presAssocID="{51D402CB-8E91-4541-B811-DAB829687A7F}" presName="spacer" presStyleCnt="0"/>
      <dgm:spPr/>
    </dgm:pt>
    <dgm:pt modelId="{E54F5257-BD07-419B-B1FF-BC1A57635992}" type="pres">
      <dgm:prSet presAssocID="{28FDBD87-7780-46C0-83D2-78648121BDA8}" presName="parentText" presStyleLbl="node1" presStyleIdx="9" presStyleCnt="17">
        <dgm:presLayoutVars>
          <dgm:chMax val="0"/>
          <dgm:bulletEnabled val="1"/>
        </dgm:presLayoutVars>
      </dgm:prSet>
      <dgm:spPr/>
    </dgm:pt>
    <dgm:pt modelId="{A06907BD-B038-40EB-B53A-D11C4AE65974}" type="pres">
      <dgm:prSet presAssocID="{E0BC0592-FFC4-45DD-865C-3BF5E022BB19}" presName="spacer" presStyleCnt="0"/>
      <dgm:spPr/>
    </dgm:pt>
    <dgm:pt modelId="{FBC66356-C7D3-41B3-A275-F2DF8F7E5BF6}" type="pres">
      <dgm:prSet presAssocID="{D2BF7F79-9621-4E22-8020-44D7103F98A9}" presName="parentText" presStyleLbl="node1" presStyleIdx="10" presStyleCnt="17">
        <dgm:presLayoutVars>
          <dgm:chMax val="0"/>
          <dgm:bulletEnabled val="1"/>
        </dgm:presLayoutVars>
      </dgm:prSet>
      <dgm:spPr/>
    </dgm:pt>
    <dgm:pt modelId="{57E607B3-8D3A-4505-8205-965B7B398A98}" type="pres">
      <dgm:prSet presAssocID="{BD375284-802F-429B-A3FE-1BCD6BC9CCC2}" presName="spacer" presStyleCnt="0"/>
      <dgm:spPr/>
    </dgm:pt>
    <dgm:pt modelId="{A58DF81C-0940-4E8A-A78B-DA1F487FE225}" type="pres">
      <dgm:prSet presAssocID="{BC2DAC87-BD4F-4874-A1E8-9461712DCDA7}" presName="parentText" presStyleLbl="node1" presStyleIdx="11" presStyleCnt="17">
        <dgm:presLayoutVars>
          <dgm:chMax val="0"/>
          <dgm:bulletEnabled val="1"/>
        </dgm:presLayoutVars>
      </dgm:prSet>
      <dgm:spPr/>
    </dgm:pt>
    <dgm:pt modelId="{E93E0CEB-FEBF-4DCD-851F-91D60C4F6DD6}" type="pres">
      <dgm:prSet presAssocID="{33B590A8-1CC5-4AF2-8588-095397848A0A}" presName="spacer" presStyleCnt="0"/>
      <dgm:spPr/>
    </dgm:pt>
    <dgm:pt modelId="{4AF423E7-0D31-4E45-9D49-433897F1E5AF}" type="pres">
      <dgm:prSet presAssocID="{B29EBF8D-9318-4C22-88B4-44C3AD8F1784}" presName="parentText" presStyleLbl="node1" presStyleIdx="12" presStyleCnt="17">
        <dgm:presLayoutVars>
          <dgm:chMax val="0"/>
          <dgm:bulletEnabled val="1"/>
        </dgm:presLayoutVars>
      </dgm:prSet>
      <dgm:spPr/>
    </dgm:pt>
    <dgm:pt modelId="{83103340-7ACE-47CF-ABCE-FBE2A92FA9D5}" type="pres">
      <dgm:prSet presAssocID="{CECD643F-B9F7-4F4B-9BC6-3EC006D35507}" presName="spacer" presStyleCnt="0"/>
      <dgm:spPr/>
    </dgm:pt>
    <dgm:pt modelId="{1E83854B-CD64-4798-A356-2598D93EB2FB}" type="pres">
      <dgm:prSet presAssocID="{B345BD10-EA2A-4C58-A0FE-F87525E5AEF2}" presName="parentText" presStyleLbl="node1" presStyleIdx="13" presStyleCnt="17">
        <dgm:presLayoutVars>
          <dgm:chMax val="0"/>
          <dgm:bulletEnabled val="1"/>
        </dgm:presLayoutVars>
      </dgm:prSet>
      <dgm:spPr/>
    </dgm:pt>
    <dgm:pt modelId="{CD735AC6-BC5A-4470-8603-CC95FC1BE636}" type="pres">
      <dgm:prSet presAssocID="{9AE04FB8-1611-4869-AA67-9E31715F58F7}" presName="spacer" presStyleCnt="0"/>
      <dgm:spPr/>
    </dgm:pt>
    <dgm:pt modelId="{9339FD4F-A6CD-48D3-8E84-E0FFFA6671FC}" type="pres">
      <dgm:prSet presAssocID="{A929BFA1-5117-4216-AAD2-A099EC834D24}" presName="parentText" presStyleLbl="node1" presStyleIdx="14" presStyleCnt="17">
        <dgm:presLayoutVars>
          <dgm:chMax val="0"/>
          <dgm:bulletEnabled val="1"/>
        </dgm:presLayoutVars>
      </dgm:prSet>
      <dgm:spPr/>
    </dgm:pt>
    <dgm:pt modelId="{357C9DEF-64B8-4E3C-B2B5-E89A7D9E2EE2}" type="pres">
      <dgm:prSet presAssocID="{B6B8D040-3CF3-4C26-8174-94A740C8C636}" presName="spacer" presStyleCnt="0"/>
      <dgm:spPr/>
    </dgm:pt>
    <dgm:pt modelId="{855B024A-D7AA-4211-821B-49C7A9409734}" type="pres">
      <dgm:prSet presAssocID="{16C1DD98-4046-4105-B92D-D3809FB8C722}" presName="parentText" presStyleLbl="node1" presStyleIdx="15" presStyleCnt="17">
        <dgm:presLayoutVars>
          <dgm:chMax val="0"/>
          <dgm:bulletEnabled val="1"/>
        </dgm:presLayoutVars>
      </dgm:prSet>
      <dgm:spPr/>
    </dgm:pt>
    <dgm:pt modelId="{2EDCAA4E-A942-4054-B778-88FEA0B24C1E}" type="pres">
      <dgm:prSet presAssocID="{DC45EFA8-258F-443D-82D4-C091CB85CF57}" presName="spacer" presStyleCnt="0"/>
      <dgm:spPr/>
    </dgm:pt>
    <dgm:pt modelId="{CD75389C-FE37-4F97-A059-775D18ECD815}" type="pres">
      <dgm:prSet presAssocID="{DE6800B1-3522-4CE5-8360-FC37BAC2D34C}" presName="parentText" presStyleLbl="node1" presStyleIdx="16" presStyleCnt="17">
        <dgm:presLayoutVars>
          <dgm:chMax val="0"/>
          <dgm:bulletEnabled val="1"/>
        </dgm:presLayoutVars>
      </dgm:prSet>
      <dgm:spPr/>
    </dgm:pt>
  </dgm:ptLst>
  <dgm:cxnLst>
    <dgm:cxn modelId="{54FF7F04-8754-4121-A85F-3E2E335BA88A}" type="presOf" srcId="{50D4BE37-1EAB-462B-8952-DBA9E47D5F38}" destId="{FCA6DF7A-1128-4C43-A88B-E706A85799C2}" srcOrd="0" destOrd="0" presId="urn:microsoft.com/office/officeart/2005/8/layout/vList2"/>
    <dgm:cxn modelId="{5A68B705-2DBF-4B98-AAAF-3F3EFE9652C9}" srcId="{AA74C6DE-0C6D-4477-BDB6-2679D3E38046}" destId="{50D4BE37-1EAB-462B-8952-DBA9E47D5F38}" srcOrd="2" destOrd="0" parTransId="{9802B417-034E-4FF7-ABC1-1046635D0254}" sibTransId="{00222812-A321-4AA0-B654-271785BD67A4}"/>
    <dgm:cxn modelId="{D1C7070C-1ED3-45D5-BEB7-8B2AACDF2183}" type="presOf" srcId="{28FDBD87-7780-46C0-83D2-78648121BDA8}" destId="{E54F5257-BD07-419B-B1FF-BC1A57635992}" srcOrd="0" destOrd="0" presId="urn:microsoft.com/office/officeart/2005/8/layout/vList2"/>
    <dgm:cxn modelId="{D8645019-0ACB-478D-B80B-BB154C08F6DE}" type="presOf" srcId="{B29EBF8D-9318-4C22-88B4-44C3AD8F1784}" destId="{4AF423E7-0D31-4E45-9D49-433897F1E5AF}" srcOrd="0" destOrd="0" presId="urn:microsoft.com/office/officeart/2005/8/layout/vList2"/>
    <dgm:cxn modelId="{A3548F2B-0EFF-4FD9-9C96-BEF9D3FE6A57}" type="presOf" srcId="{BD47FB81-DE96-400B-8AAD-1E7CF33845E6}" destId="{776ADAB2-FDB0-49D0-967A-F6A18BA63084}" srcOrd="0" destOrd="0" presId="urn:microsoft.com/office/officeart/2005/8/layout/vList2"/>
    <dgm:cxn modelId="{2169382D-42D7-4317-930A-4ACE8D1160D4}" srcId="{AA74C6DE-0C6D-4477-BDB6-2679D3E38046}" destId="{D4FDA650-4660-4A1E-9EAA-D7E996ADE2F9}" srcOrd="8" destOrd="0" parTransId="{BEF78F39-7007-4ABB-8AAF-C2986A7B2C73}" sibTransId="{51D402CB-8E91-4541-B811-DAB829687A7F}"/>
    <dgm:cxn modelId="{5486FA34-D95D-4E49-8DFF-3EBC5180A848}" type="presOf" srcId="{16C1DD98-4046-4105-B92D-D3809FB8C722}" destId="{855B024A-D7AA-4211-821B-49C7A9409734}" srcOrd="0" destOrd="0" presId="urn:microsoft.com/office/officeart/2005/8/layout/vList2"/>
    <dgm:cxn modelId="{CFBF6736-7A61-4553-B3A6-DEAC074FE0C4}" srcId="{AA74C6DE-0C6D-4477-BDB6-2679D3E38046}" destId="{B345BD10-EA2A-4C58-A0FE-F87525E5AEF2}" srcOrd="13" destOrd="0" parTransId="{2B405A19-2356-4BA8-BB8C-966DEB9C2D45}" sibTransId="{9AE04FB8-1611-4869-AA67-9E31715F58F7}"/>
    <dgm:cxn modelId="{1CEA8440-528B-4B6C-BFF5-B570D3FF7DB3}" srcId="{AA74C6DE-0C6D-4477-BDB6-2679D3E38046}" destId="{D2BF7F79-9621-4E22-8020-44D7103F98A9}" srcOrd="10" destOrd="0" parTransId="{D705FAE2-ACF5-4EB5-A3F1-915CE29B9A56}" sibTransId="{BD375284-802F-429B-A3FE-1BCD6BC9CCC2}"/>
    <dgm:cxn modelId="{1477205B-B0AC-46FD-82F5-79C0325EE614}" srcId="{AA74C6DE-0C6D-4477-BDB6-2679D3E38046}" destId="{566D592C-3DBF-4DE2-B5F1-A13CD4C89488}" srcOrd="0" destOrd="0" parTransId="{39F031D6-18C2-4957-BDFA-2CD4E1BA2DF3}" sibTransId="{1BE04966-7250-4B08-BD13-63FA01C00F82}"/>
    <dgm:cxn modelId="{94FA1F66-5BDF-4B58-91F8-A48A17A11EDC}" srcId="{AA74C6DE-0C6D-4477-BDB6-2679D3E38046}" destId="{DE6800B1-3522-4CE5-8360-FC37BAC2D34C}" srcOrd="16" destOrd="0" parTransId="{41BDB360-5186-406F-ADB5-0B66BE73D01A}" sibTransId="{B0F13165-5792-4D1C-B2F6-3BE790716170}"/>
    <dgm:cxn modelId="{094AA86C-C4E3-4BFE-9B6B-622FDC1CC60A}" srcId="{AA74C6DE-0C6D-4477-BDB6-2679D3E38046}" destId="{16C1DD98-4046-4105-B92D-D3809FB8C722}" srcOrd="15" destOrd="0" parTransId="{10F144C6-66D6-49A1-9C56-32F8046F21CF}" sibTransId="{DC45EFA8-258F-443D-82D4-C091CB85CF57}"/>
    <dgm:cxn modelId="{135EF64F-1C1C-4D20-B128-390DA82F2A8D}" type="presOf" srcId="{DE6800B1-3522-4CE5-8360-FC37BAC2D34C}" destId="{CD75389C-FE37-4F97-A059-775D18ECD815}" srcOrd="0" destOrd="0" presId="urn:microsoft.com/office/officeart/2005/8/layout/vList2"/>
    <dgm:cxn modelId="{3831D074-1BA4-4C08-9C7B-648830791656}" type="presOf" srcId="{2DFA0602-37AB-4F9B-ADBB-4FFA33F9F445}" destId="{88FD10E7-82D9-4A90-9109-E611D2E85387}" srcOrd="0" destOrd="0" presId="urn:microsoft.com/office/officeart/2005/8/layout/vList2"/>
    <dgm:cxn modelId="{8FD76E76-D490-43BE-9DA6-B6F49518B378}" type="presOf" srcId="{C0C3E977-0C82-4BC9-BB85-AAF8B2028408}" destId="{33E05A9F-FA5B-47FF-A298-2710B745B0B7}" srcOrd="0" destOrd="0" presId="urn:microsoft.com/office/officeart/2005/8/layout/vList2"/>
    <dgm:cxn modelId="{915F9478-3C06-42B0-827F-98017416FA3E}" type="presOf" srcId="{566D592C-3DBF-4DE2-B5F1-A13CD4C89488}" destId="{8ABDD436-9DF3-4D22-8163-B6447507FE05}" srcOrd="0" destOrd="0" presId="urn:microsoft.com/office/officeart/2005/8/layout/vList2"/>
    <dgm:cxn modelId="{F39E5B7C-24A1-4DAD-A8AF-2261C6B344A5}" srcId="{AA74C6DE-0C6D-4477-BDB6-2679D3E38046}" destId="{B29EBF8D-9318-4C22-88B4-44C3AD8F1784}" srcOrd="12" destOrd="0" parTransId="{9EC09BB1-7A91-4674-955C-6A2B6BE5C9A6}" sibTransId="{CECD643F-B9F7-4F4B-9BC6-3EC006D35507}"/>
    <dgm:cxn modelId="{83FB7690-9572-4839-A0D5-6A7AD747A5D6}" srcId="{AA74C6DE-0C6D-4477-BDB6-2679D3E38046}" destId="{C0C3E977-0C82-4BC9-BB85-AAF8B2028408}" srcOrd="3" destOrd="0" parTransId="{8F0808FE-FCAB-4D86-BEEA-62F3C7A0A9C4}" sibTransId="{E73F96F8-EFFF-4AEC-8CA8-198BB5C61A24}"/>
    <dgm:cxn modelId="{E208FF93-E37E-4E09-915C-3B5F978B68CC}" type="presOf" srcId="{B345BD10-EA2A-4C58-A0FE-F87525E5AEF2}" destId="{1E83854B-CD64-4798-A356-2598D93EB2FB}" srcOrd="0" destOrd="0" presId="urn:microsoft.com/office/officeart/2005/8/layout/vList2"/>
    <dgm:cxn modelId="{37F10D9C-4DFC-4D82-91EF-1F7D7D0C5F6C}" type="presOf" srcId="{D2BF7F79-9621-4E22-8020-44D7103F98A9}" destId="{FBC66356-C7D3-41B3-A275-F2DF8F7E5BF6}" srcOrd="0" destOrd="0" presId="urn:microsoft.com/office/officeart/2005/8/layout/vList2"/>
    <dgm:cxn modelId="{6DE6379D-CCEF-47F1-9055-4D7A05CD5C42}" srcId="{AA74C6DE-0C6D-4477-BDB6-2679D3E38046}" destId="{BC2DAC87-BD4F-4874-A1E8-9461712DCDA7}" srcOrd="11" destOrd="0" parTransId="{1209CC99-4339-4CC2-BDDD-CE12DBEDF50F}" sibTransId="{33B590A8-1CC5-4AF2-8588-095397848A0A}"/>
    <dgm:cxn modelId="{B6D345A0-846E-4A3C-B802-127F4061AE3E}" type="presOf" srcId="{D56A0029-C29D-436E-BD93-856F0395AC0F}" destId="{FB2E5AC3-41D2-4EA9-8012-8D2001DD23BC}" srcOrd="0" destOrd="0" presId="urn:microsoft.com/office/officeart/2005/8/layout/vList2"/>
    <dgm:cxn modelId="{A6F6C6A2-6FF7-4688-81B8-E313AD56BB99}" type="presOf" srcId="{BC2DAC87-BD4F-4874-A1E8-9461712DCDA7}" destId="{A58DF81C-0940-4E8A-A78B-DA1F487FE225}" srcOrd="0" destOrd="0" presId="urn:microsoft.com/office/officeart/2005/8/layout/vList2"/>
    <dgm:cxn modelId="{F3BC11A9-C17D-4ABB-A9CD-0D17717E8CF3}" srcId="{AA74C6DE-0C6D-4477-BDB6-2679D3E38046}" destId="{D2557053-E698-4D91-A4F8-1DD396A0801A}" srcOrd="5" destOrd="0" parTransId="{14BA485D-371C-4608-BB89-FDEE603967EF}" sibTransId="{1B15EC30-2CAC-4C89-A40A-F2683B2A45D5}"/>
    <dgm:cxn modelId="{1D9E3FAC-65F5-4257-A4A2-C6BB2F504048}" srcId="{AA74C6DE-0C6D-4477-BDB6-2679D3E38046}" destId="{2DFA0602-37AB-4F9B-ADBB-4FFA33F9F445}" srcOrd="1" destOrd="0" parTransId="{B0152733-5BFB-42D9-B615-F4009AF380EB}" sibTransId="{BCEE8AB1-2BBA-49D4-88CC-9F6E497CD70D}"/>
    <dgm:cxn modelId="{0887B0AD-651E-4CE1-8851-DE5F587FA004}" type="presOf" srcId="{D4FDA650-4660-4A1E-9EAA-D7E996ADE2F9}" destId="{381EC832-0451-42E1-9065-FCC8AD3558A3}" srcOrd="0" destOrd="0" presId="urn:microsoft.com/office/officeart/2005/8/layout/vList2"/>
    <dgm:cxn modelId="{6B2954B6-6C18-4593-A77B-AC4D5F854F4C}" srcId="{AA74C6DE-0C6D-4477-BDB6-2679D3E38046}" destId="{28FDBD87-7780-46C0-83D2-78648121BDA8}" srcOrd="9" destOrd="0" parTransId="{B0A957B9-09E9-4949-BF1D-7CFBC5706E76}" sibTransId="{E0BC0592-FFC4-45DD-865C-3BF5E022BB19}"/>
    <dgm:cxn modelId="{63B341BD-73DE-462C-AE2F-2502A3248361}" type="presOf" srcId="{AB6D4FFD-1A60-45A9-B35D-1FB5F63749B1}" destId="{3C5C8922-3C7A-4209-9805-0B65AF8840C5}" srcOrd="0" destOrd="0" presId="urn:microsoft.com/office/officeart/2005/8/layout/vList2"/>
    <dgm:cxn modelId="{7D820BCC-9A92-43A9-951A-B3995FC89AFE}" srcId="{AA74C6DE-0C6D-4477-BDB6-2679D3E38046}" destId="{BD47FB81-DE96-400B-8AAD-1E7CF33845E6}" srcOrd="6" destOrd="0" parTransId="{16A8FF0B-7603-47E4-ABC8-1B17089743B4}" sibTransId="{CDE5FBBE-9D84-4844-94C1-EF990BD534AA}"/>
    <dgm:cxn modelId="{812A02D3-E528-4687-9E8D-98FB7BBD6920}" srcId="{AA74C6DE-0C6D-4477-BDB6-2679D3E38046}" destId="{D56A0029-C29D-436E-BD93-856F0395AC0F}" srcOrd="4" destOrd="0" parTransId="{EA408D51-C587-4881-A6BC-D4504423E735}" sibTransId="{C24409A9-BBEB-4DDA-9BD2-311EE733DEC4}"/>
    <dgm:cxn modelId="{EFAFD7D4-8FE0-4D24-972E-F5B1B524BC6B}" type="presOf" srcId="{A929BFA1-5117-4216-AAD2-A099EC834D24}" destId="{9339FD4F-A6CD-48D3-8E84-E0FFFA6671FC}" srcOrd="0" destOrd="0" presId="urn:microsoft.com/office/officeart/2005/8/layout/vList2"/>
    <dgm:cxn modelId="{483BD8D8-7A4C-4193-BE44-423AD8917AC2}" srcId="{AA74C6DE-0C6D-4477-BDB6-2679D3E38046}" destId="{AB6D4FFD-1A60-45A9-B35D-1FB5F63749B1}" srcOrd="7" destOrd="0" parTransId="{4254C1ED-DB58-4C13-93F6-FFDD890ED800}" sibTransId="{8518796F-8FDA-4CF0-BD57-A57542BBF22E}"/>
    <dgm:cxn modelId="{F46C75ED-9B07-4859-8DC6-2F984C8FF481}" type="presOf" srcId="{AA74C6DE-0C6D-4477-BDB6-2679D3E38046}" destId="{7BCFE2AE-65FD-4DDD-AA18-311AC8E962B7}" srcOrd="0" destOrd="0" presId="urn:microsoft.com/office/officeart/2005/8/layout/vList2"/>
    <dgm:cxn modelId="{42CB7FF3-0CE9-4A72-8833-5A3FFEE50C1F}" srcId="{AA74C6DE-0C6D-4477-BDB6-2679D3E38046}" destId="{A929BFA1-5117-4216-AAD2-A099EC834D24}" srcOrd="14" destOrd="0" parTransId="{0384A891-5232-418A-B43A-2C410BA1BC3B}" sibTransId="{B6B8D040-3CF3-4C26-8174-94A740C8C636}"/>
    <dgm:cxn modelId="{A83A2EFD-4B03-4255-A04B-7A5843219670}" type="presOf" srcId="{D2557053-E698-4D91-A4F8-1DD396A0801A}" destId="{2C687378-A36B-4F74-809D-A3E05A98AF44}" srcOrd="0" destOrd="0" presId="urn:microsoft.com/office/officeart/2005/8/layout/vList2"/>
    <dgm:cxn modelId="{81272A39-C0DE-439E-BDB4-8FAB22E2A844}" type="presParOf" srcId="{7BCFE2AE-65FD-4DDD-AA18-311AC8E962B7}" destId="{8ABDD436-9DF3-4D22-8163-B6447507FE05}" srcOrd="0" destOrd="0" presId="urn:microsoft.com/office/officeart/2005/8/layout/vList2"/>
    <dgm:cxn modelId="{89DC4E08-AD4A-4BEC-9F3C-19C84E8D702F}" type="presParOf" srcId="{7BCFE2AE-65FD-4DDD-AA18-311AC8E962B7}" destId="{F6115117-BC27-43DC-974F-792DA018D16F}" srcOrd="1" destOrd="0" presId="urn:microsoft.com/office/officeart/2005/8/layout/vList2"/>
    <dgm:cxn modelId="{D6DF7388-A6F2-4572-8DB4-BCFB51B8A9AE}" type="presParOf" srcId="{7BCFE2AE-65FD-4DDD-AA18-311AC8E962B7}" destId="{88FD10E7-82D9-4A90-9109-E611D2E85387}" srcOrd="2" destOrd="0" presId="urn:microsoft.com/office/officeart/2005/8/layout/vList2"/>
    <dgm:cxn modelId="{D976A3AC-618C-4DCD-A963-C0D5FB92CC1C}" type="presParOf" srcId="{7BCFE2AE-65FD-4DDD-AA18-311AC8E962B7}" destId="{8466C1A3-EAA6-4588-B11D-62BADE777601}" srcOrd="3" destOrd="0" presId="urn:microsoft.com/office/officeart/2005/8/layout/vList2"/>
    <dgm:cxn modelId="{97CF05BF-2D4D-4DE5-B3B8-B7E9BFBEF0DC}" type="presParOf" srcId="{7BCFE2AE-65FD-4DDD-AA18-311AC8E962B7}" destId="{FCA6DF7A-1128-4C43-A88B-E706A85799C2}" srcOrd="4" destOrd="0" presId="urn:microsoft.com/office/officeart/2005/8/layout/vList2"/>
    <dgm:cxn modelId="{1452A030-78AD-4CE5-B5F7-E0DBCD907E71}" type="presParOf" srcId="{7BCFE2AE-65FD-4DDD-AA18-311AC8E962B7}" destId="{FC52581B-4216-413E-9912-993CB8EF64C1}" srcOrd="5" destOrd="0" presId="urn:microsoft.com/office/officeart/2005/8/layout/vList2"/>
    <dgm:cxn modelId="{A0514DA0-FC0B-4215-BE63-A7535E3128D4}" type="presParOf" srcId="{7BCFE2AE-65FD-4DDD-AA18-311AC8E962B7}" destId="{33E05A9F-FA5B-47FF-A298-2710B745B0B7}" srcOrd="6" destOrd="0" presId="urn:microsoft.com/office/officeart/2005/8/layout/vList2"/>
    <dgm:cxn modelId="{C2D398AB-EBBA-413E-B701-661E9B121220}" type="presParOf" srcId="{7BCFE2AE-65FD-4DDD-AA18-311AC8E962B7}" destId="{B7D18383-CBB8-46C5-A9B4-648DA5DD02EC}" srcOrd="7" destOrd="0" presId="urn:microsoft.com/office/officeart/2005/8/layout/vList2"/>
    <dgm:cxn modelId="{37C000E7-AC23-45C4-A36A-CD4CB2AEF638}" type="presParOf" srcId="{7BCFE2AE-65FD-4DDD-AA18-311AC8E962B7}" destId="{FB2E5AC3-41D2-4EA9-8012-8D2001DD23BC}" srcOrd="8" destOrd="0" presId="urn:microsoft.com/office/officeart/2005/8/layout/vList2"/>
    <dgm:cxn modelId="{2C8C8213-7129-403A-9501-F540540E1D03}" type="presParOf" srcId="{7BCFE2AE-65FD-4DDD-AA18-311AC8E962B7}" destId="{634818D8-95C9-4F43-9D9D-8CFC259452D7}" srcOrd="9" destOrd="0" presId="urn:microsoft.com/office/officeart/2005/8/layout/vList2"/>
    <dgm:cxn modelId="{AD68348C-044F-4BB7-BFB9-CFA712BDA0FC}" type="presParOf" srcId="{7BCFE2AE-65FD-4DDD-AA18-311AC8E962B7}" destId="{2C687378-A36B-4F74-809D-A3E05A98AF44}" srcOrd="10" destOrd="0" presId="urn:microsoft.com/office/officeart/2005/8/layout/vList2"/>
    <dgm:cxn modelId="{F7BF800D-1574-4CFD-98E6-245597D2DE69}" type="presParOf" srcId="{7BCFE2AE-65FD-4DDD-AA18-311AC8E962B7}" destId="{57B058E1-CAC8-49AC-B6DF-7A40E6FC1CE9}" srcOrd="11" destOrd="0" presId="urn:microsoft.com/office/officeart/2005/8/layout/vList2"/>
    <dgm:cxn modelId="{2A51785E-DE0E-4EE5-84F8-7DBDA8C9530E}" type="presParOf" srcId="{7BCFE2AE-65FD-4DDD-AA18-311AC8E962B7}" destId="{776ADAB2-FDB0-49D0-967A-F6A18BA63084}" srcOrd="12" destOrd="0" presId="urn:microsoft.com/office/officeart/2005/8/layout/vList2"/>
    <dgm:cxn modelId="{190F363B-AE60-43C8-8A71-5E5945BA160C}" type="presParOf" srcId="{7BCFE2AE-65FD-4DDD-AA18-311AC8E962B7}" destId="{FE175F51-BA9D-4928-AAB2-6527C5820F03}" srcOrd="13" destOrd="0" presId="urn:microsoft.com/office/officeart/2005/8/layout/vList2"/>
    <dgm:cxn modelId="{FF51897D-21DE-4FF7-B1BB-8862D4E34E42}" type="presParOf" srcId="{7BCFE2AE-65FD-4DDD-AA18-311AC8E962B7}" destId="{3C5C8922-3C7A-4209-9805-0B65AF8840C5}" srcOrd="14" destOrd="0" presId="urn:microsoft.com/office/officeart/2005/8/layout/vList2"/>
    <dgm:cxn modelId="{C69472FA-8BCF-43B8-A284-C82F538429D6}" type="presParOf" srcId="{7BCFE2AE-65FD-4DDD-AA18-311AC8E962B7}" destId="{FD8F14D2-11AD-453B-A612-A4D836E6554A}" srcOrd="15" destOrd="0" presId="urn:microsoft.com/office/officeart/2005/8/layout/vList2"/>
    <dgm:cxn modelId="{38B656EB-0E72-4E2D-ACBE-D2A293B2CBD9}" type="presParOf" srcId="{7BCFE2AE-65FD-4DDD-AA18-311AC8E962B7}" destId="{381EC832-0451-42E1-9065-FCC8AD3558A3}" srcOrd="16" destOrd="0" presId="urn:microsoft.com/office/officeart/2005/8/layout/vList2"/>
    <dgm:cxn modelId="{AD573A8C-227A-4184-977A-CC3BAA990E7B}" type="presParOf" srcId="{7BCFE2AE-65FD-4DDD-AA18-311AC8E962B7}" destId="{202441C5-E9D8-42F1-A52C-610E750D6FAE}" srcOrd="17" destOrd="0" presId="urn:microsoft.com/office/officeart/2005/8/layout/vList2"/>
    <dgm:cxn modelId="{2E6C226B-F510-4211-8BFF-B7F3BBC44EBA}" type="presParOf" srcId="{7BCFE2AE-65FD-4DDD-AA18-311AC8E962B7}" destId="{E54F5257-BD07-419B-B1FF-BC1A57635992}" srcOrd="18" destOrd="0" presId="urn:microsoft.com/office/officeart/2005/8/layout/vList2"/>
    <dgm:cxn modelId="{A6601772-E135-4DED-A763-B902DFD17F29}" type="presParOf" srcId="{7BCFE2AE-65FD-4DDD-AA18-311AC8E962B7}" destId="{A06907BD-B038-40EB-B53A-D11C4AE65974}" srcOrd="19" destOrd="0" presId="urn:microsoft.com/office/officeart/2005/8/layout/vList2"/>
    <dgm:cxn modelId="{C3D17C3A-666F-4923-B665-264C6305748E}" type="presParOf" srcId="{7BCFE2AE-65FD-4DDD-AA18-311AC8E962B7}" destId="{FBC66356-C7D3-41B3-A275-F2DF8F7E5BF6}" srcOrd="20" destOrd="0" presId="urn:microsoft.com/office/officeart/2005/8/layout/vList2"/>
    <dgm:cxn modelId="{4E8F6266-C697-4A74-A2CB-E10178940C1C}" type="presParOf" srcId="{7BCFE2AE-65FD-4DDD-AA18-311AC8E962B7}" destId="{57E607B3-8D3A-4505-8205-965B7B398A98}" srcOrd="21" destOrd="0" presId="urn:microsoft.com/office/officeart/2005/8/layout/vList2"/>
    <dgm:cxn modelId="{D257858A-867C-4FFD-BB56-0AAA25BDBD79}" type="presParOf" srcId="{7BCFE2AE-65FD-4DDD-AA18-311AC8E962B7}" destId="{A58DF81C-0940-4E8A-A78B-DA1F487FE225}" srcOrd="22" destOrd="0" presId="urn:microsoft.com/office/officeart/2005/8/layout/vList2"/>
    <dgm:cxn modelId="{43FC342E-CD99-4086-AEDB-34210B8EAFA6}" type="presParOf" srcId="{7BCFE2AE-65FD-4DDD-AA18-311AC8E962B7}" destId="{E93E0CEB-FEBF-4DCD-851F-91D60C4F6DD6}" srcOrd="23" destOrd="0" presId="urn:microsoft.com/office/officeart/2005/8/layout/vList2"/>
    <dgm:cxn modelId="{77F9ADB1-B843-41DB-B2F4-A5B10646BDE4}" type="presParOf" srcId="{7BCFE2AE-65FD-4DDD-AA18-311AC8E962B7}" destId="{4AF423E7-0D31-4E45-9D49-433897F1E5AF}" srcOrd="24" destOrd="0" presId="urn:microsoft.com/office/officeart/2005/8/layout/vList2"/>
    <dgm:cxn modelId="{508555C1-1F76-4396-A837-4BCA59282643}" type="presParOf" srcId="{7BCFE2AE-65FD-4DDD-AA18-311AC8E962B7}" destId="{83103340-7ACE-47CF-ABCE-FBE2A92FA9D5}" srcOrd="25" destOrd="0" presId="urn:microsoft.com/office/officeart/2005/8/layout/vList2"/>
    <dgm:cxn modelId="{189550E6-F791-4676-BB4E-3AB32069E28D}" type="presParOf" srcId="{7BCFE2AE-65FD-4DDD-AA18-311AC8E962B7}" destId="{1E83854B-CD64-4798-A356-2598D93EB2FB}" srcOrd="26" destOrd="0" presId="urn:microsoft.com/office/officeart/2005/8/layout/vList2"/>
    <dgm:cxn modelId="{2A47CB3C-1915-4B11-80DE-F10D8C1336CD}" type="presParOf" srcId="{7BCFE2AE-65FD-4DDD-AA18-311AC8E962B7}" destId="{CD735AC6-BC5A-4470-8603-CC95FC1BE636}" srcOrd="27" destOrd="0" presId="urn:microsoft.com/office/officeart/2005/8/layout/vList2"/>
    <dgm:cxn modelId="{A08A7641-6A3D-42CB-BF60-D874DFFBCCFF}" type="presParOf" srcId="{7BCFE2AE-65FD-4DDD-AA18-311AC8E962B7}" destId="{9339FD4F-A6CD-48D3-8E84-E0FFFA6671FC}" srcOrd="28" destOrd="0" presId="urn:microsoft.com/office/officeart/2005/8/layout/vList2"/>
    <dgm:cxn modelId="{1F5E35C2-A9E0-426E-BC3C-670A318D205E}" type="presParOf" srcId="{7BCFE2AE-65FD-4DDD-AA18-311AC8E962B7}" destId="{357C9DEF-64B8-4E3C-B2B5-E89A7D9E2EE2}" srcOrd="29" destOrd="0" presId="urn:microsoft.com/office/officeart/2005/8/layout/vList2"/>
    <dgm:cxn modelId="{1A01004D-49F4-4376-ABF3-CF4FC833B55C}" type="presParOf" srcId="{7BCFE2AE-65FD-4DDD-AA18-311AC8E962B7}" destId="{855B024A-D7AA-4211-821B-49C7A9409734}" srcOrd="30" destOrd="0" presId="urn:microsoft.com/office/officeart/2005/8/layout/vList2"/>
    <dgm:cxn modelId="{163F98AF-FE63-429A-91D9-35B9E3070780}" type="presParOf" srcId="{7BCFE2AE-65FD-4DDD-AA18-311AC8E962B7}" destId="{2EDCAA4E-A942-4054-B778-88FEA0B24C1E}" srcOrd="31" destOrd="0" presId="urn:microsoft.com/office/officeart/2005/8/layout/vList2"/>
    <dgm:cxn modelId="{DB8ECC55-C7D3-4CFD-95EF-4CD9EE1ADA2C}" type="presParOf" srcId="{7BCFE2AE-65FD-4DDD-AA18-311AC8E962B7}" destId="{CD75389C-FE37-4F97-A059-775D18ECD815}" srcOrd="3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F46714-E060-4237-89B6-288E522D6AB7}">
      <dsp:nvSpPr>
        <dsp:cNvPr id="0" name=""/>
        <dsp:cNvSpPr/>
      </dsp:nvSpPr>
      <dsp:spPr>
        <a:xfrm>
          <a:off x="560570" y="1375"/>
          <a:ext cx="1798055" cy="10788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b="1" kern="1200"/>
            <a:t>User Registration and Authentication</a:t>
          </a:r>
          <a:endParaRPr lang="en-US" sz="1300" kern="1200"/>
        </a:p>
      </dsp:txBody>
      <dsp:txXfrm>
        <a:off x="560570" y="1375"/>
        <a:ext cx="1798055" cy="1078833"/>
      </dsp:txXfrm>
    </dsp:sp>
    <dsp:sp modelId="{EDF53A85-E320-499B-9EC1-9E5F1B4CDE91}">
      <dsp:nvSpPr>
        <dsp:cNvPr id="0" name=""/>
        <dsp:cNvSpPr/>
      </dsp:nvSpPr>
      <dsp:spPr>
        <a:xfrm>
          <a:off x="2538431" y="1375"/>
          <a:ext cx="1798055" cy="10788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Allows users to create accounts, log in, and save their progress.</a:t>
          </a:r>
          <a:endParaRPr lang="en-US" sz="1300" kern="1200"/>
        </a:p>
      </dsp:txBody>
      <dsp:txXfrm>
        <a:off x="2538431" y="1375"/>
        <a:ext cx="1798055" cy="1078833"/>
      </dsp:txXfrm>
    </dsp:sp>
    <dsp:sp modelId="{07757884-D46D-40C9-A9BF-0234D9D1E4A9}">
      <dsp:nvSpPr>
        <dsp:cNvPr id="0" name=""/>
        <dsp:cNvSpPr/>
      </dsp:nvSpPr>
      <dsp:spPr>
        <a:xfrm>
          <a:off x="4516292" y="1375"/>
          <a:ext cx="1798055" cy="10788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Ensures secure handling of personal data through authentication protocols.</a:t>
          </a:r>
          <a:endParaRPr lang="en-US" sz="1300" kern="1200"/>
        </a:p>
      </dsp:txBody>
      <dsp:txXfrm>
        <a:off x="4516292" y="1375"/>
        <a:ext cx="1798055" cy="1078833"/>
      </dsp:txXfrm>
    </dsp:sp>
    <dsp:sp modelId="{BA3736DB-1A28-4803-8776-EA1231A67F27}">
      <dsp:nvSpPr>
        <dsp:cNvPr id="0" name=""/>
        <dsp:cNvSpPr/>
      </dsp:nvSpPr>
      <dsp:spPr>
        <a:xfrm>
          <a:off x="6494153" y="1375"/>
          <a:ext cx="1798055" cy="107883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b="1" kern="1200"/>
            <a:t>Interactive Lessons</a:t>
          </a:r>
          <a:endParaRPr lang="en-US" sz="1300" kern="1200"/>
        </a:p>
      </dsp:txBody>
      <dsp:txXfrm>
        <a:off x="6494153" y="1375"/>
        <a:ext cx="1798055" cy="1078833"/>
      </dsp:txXfrm>
    </dsp:sp>
    <dsp:sp modelId="{7A6B2BDB-DD41-4098-B53A-AEE441CF4BDC}">
      <dsp:nvSpPr>
        <dsp:cNvPr id="0" name=""/>
        <dsp:cNvSpPr/>
      </dsp:nvSpPr>
      <dsp:spPr>
        <a:xfrm>
          <a:off x="8472015" y="1375"/>
          <a:ext cx="1798055" cy="10788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Provides 30 structured lessons covering music theory, guitar techniques, and practice exercises.</a:t>
          </a:r>
          <a:endParaRPr lang="en-US" sz="1300" kern="1200"/>
        </a:p>
      </dsp:txBody>
      <dsp:txXfrm>
        <a:off x="8472015" y="1375"/>
        <a:ext cx="1798055" cy="1078833"/>
      </dsp:txXfrm>
    </dsp:sp>
    <dsp:sp modelId="{47B460FF-9832-4C17-8673-A5BC53F76BFA}">
      <dsp:nvSpPr>
        <dsp:cNvPr id="0" name=""/>
        <dsp:cNvSpPr/>
      </dsp:nvSpPr>
      <dsp:spPr>
        <a:xfrm>
          <a:off x="560570" y="1260014"/>
          <a:ext cx="1798055" cy="10788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Includes multimedia elements such as videos, diagrams, and audio examples.</a:t>
          </a:r>
          <a:endParaRPr lang="en-US" sz="1300" kern="1200"/>
        </a:p>
      </dsp:txBody>
      <dsp:txXfrm>
        <a:off x="560570" y="1260014"/>
        <a:ext cx="1798055" cy="1078833"/>
      </dsp:txXfrm>
    </dsp:sp>
    <dsp:sp modelId="{FD97F16E-A0A0-47B3-9C57-FA158589BC47}">
      <dsp:nvSpPr>
        <dsp:cNvPr id="0" name=""/>
        <dsp:cNvSpPr/>
      </dsp:nvSpPr>
      <dsp:spPr>
        <a:xfrm>
          <a:off x="2538431" y="1260014"/>
          <a:ext cx="1798055" cy="10788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Lessons are presented progressively to guide users from basic to intermediate skills.</a:t>
          </a:r>
          <a:endParaRPr lang="en-US" sz="1300" kern="1200"/>
        </a:p>
      </dsp:txBody>
      <dsp:txXfrm>
        <a:off x="2538431" y="1260014"/>
        <a:ext cx="1798055" cy="1078833"/>
      </dsp:txXfrm>
    </dsp:sp>
    <dsp:sp modelId="{E69363D4-8A9A-4849-B5B1-260F4377880C}">
      <dsp:nvSpPr>
        <dsp:cNvPr id="0" name=""/>
        <dsp:cNvSpPr/>
      </dsp:nvSpPr>
      <dsp:spPr>
        <a:xfrm>
          <a:off x="4516292" y="1260014"/>
          <a:ext cx="1798055" cy="10788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b="1" kern="1200"/>
            <a:t>Progress Tracking</a:t>
          </a:r>
          <a:endParaRPr lang="en-US" sz="1300" kern="1200"/>
        </a:p>
      </dsp:txBody>
      <dsp:txXfrm>
        <a:off x="4516292" y="1260014"/>
        <a:ext cx="1798055" cy="1078833"/>
      </dsp:txXfrm>
    </dsp:sp>
    <dsp:sp modelId="{B835F206-3E0E-4F68-A3CC-593A6CC98B1C}">
      <dsp:nvSpPr>
        <dsp:cNvPr id="0" name=""/>
        <dsp:cNvSpPr/>
      </dsp:nvSpPr>
      <dsp:spPr>
        <a:xfrm>
          <a:off x="6494153" y="1260014"/>
          <a:ext cx="1798055" cy="107883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Tracks completed lessons, practice sessions, and achievements.</a:t>
          </a:r>
          <a:endParaRPr lang="en-US" sz="1300" kern="1200"/>
        </a:p>
      </dsp:txBody>
      <dsp:txXfrm>
        <a:off x="6494153" y="1260014"/>
        <a:ext cx="1798055" cy="1078833"/>
      </dsp:txXfrm>
    </dsp:sp>
    <dsp:sp modelId="{EEA616A9-BD0B-4F80-9967-584F761EF8E1}">
      <dsp:nvSpPr>
        <dsp:cNvPr id="0" name=""/>
        <dsp:cNvSpPr/>
      </dsp:nvSpPr>
      <dsp:spPr>
        <a:xfrm>
          <a:off x="8472015" y="1260014"/>
          <a:ext cx="1798055" cy="10788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Displays visual indicators (e.g., progress bars) to motivate continued learning.</a:t>
          </a:r>
          <a:endParaRPr lang="en-US" sz="1300" kern="1200"/>
        </a:p>
      </dsp:txBody>
      <dsp:txXfrm>
        <a:off x="8472015" y="1260014"/>
        <a:ext cx="1798055" cy="1078833"/>
      </dsp:txXfrm>
    </dsp:sp>
    <dsp:sp modelId="{58BF3304-A87F-42CC-8FA9-85B9E5CB74B4}">
      <dsp:nvSpPr>
        <dsp:cNvPr id="0" name=""/>
        <dsp:cNvSpPr/>
      </dsp:nvSpPr>
      <dsp:spPr>
        <a:xfrm>
          <a:off x="3527362" y="2518653"/>
          <a:ext cx="1798055" cy="10788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b="1" kern="1200"/>
            <a:t>Quizzes and Assessments</a:t>
          </a:r>
          <a:endParaRPr lang="en-US" sz="1300" kern="1200"/>
        </a:p>
      </dsp:txBody>
      <dsp:txXfrm>
        <a:off x="3527362" y="2518653"/>
        <a:ext cx="1798055" cy="1078833"/>
      </dsp:txXfrm>
    </dsp:sp>
    <dsp:sp modelId="{5DEB79C5-9BAD-48E5-8D09-C35724A7D594}">
      <dsp:nvSpPr>
        <dsp:cNvPr id="0" name=""/>
        <dsp:cNvSpPr/>
      </dsp:nvSpPr>
      <dsp:spPr>
        <a:xfrm>
          <a:off x="5505223" y="2518653"/>
          <a:ext cx="1798055" cy="10788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Short quizzes at the end of lessons to test user understanding.</a:t>
          </a:r>
          <a:endParaRPr lang="en-US" sz="1300" kern="1200"/>
        </a:p>
      </dsp:txBody>
      <dsp:txXfrm>
        <a:off x="5505223" y="2518653"/>
        <a:ext cx="1798055" cy="10788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BDD436-9DF3-4D22-8163-B6447507FE05}">
      <dsp:nvSpPr>
        <dsp:cNvPr id="0" name=""/>
        <dsp:cNvSpPr/>
      </dsp:nvSpPr>
      <dsp:spPr>
        <a:xfrm>
          <a:off x="0" y="79177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b="1" kern="1200" dirty="0"/>
            <a:t>7.1 Front-End (Client Side):</a:t>
          </a:r>
          <a:endParaRPr lang="en-US" sz="900" kern="1200" dirty="0"/>
        </a:p>
      </dsp:txBody>
      <dsp:txXfrm>
        <a:off x="10281" y="802058"/>
        <a:ext cx="6240538" cy="190038"/>
      </dsp:txXfrm>
    </dsp:sp>
    <dsp:sp modelId="{88FD10E7-82D9-4A90-9109-E611D2E85387}">
      <dsp:nvSpPr>
        <dsp:cNvPr id="0" name=""/>
        <dsp:cNvSpPr/>
      </dsp:nvSpPr>
      <dsp:spPr>
        <a:xfrm>
          <a:off x="0" y="102829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346395"/>
                <a:satOff val="-60"/>
                <a:lumOff val="-61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346395"/>
                <a:satOff val="-60"/>
                <a:lumOff val="-61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346395"/>
                <a:satOff val="-60"/>
                <a:lumOff val="-61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Built using </a:t>
          </a:r>
          <a:r>
            <a:rPr lang="ro-RO" sz="900" b="1" kern="1200"/>
            <a:t>HTML</a:t>
          </a:r>
          <a:r>
            <a:rPr lang="ro-RO" sz="900" kern="1200"/>
            <a:t>, </a:t>
          </a:r>
          <a:r>
            <a:rPr lang="ro-RO" sz="900" b="1" kern="1200"/>
            <a:t>CSS</a:t>
          </a:r>
          <a:r>
            <a:rPr lang="ro-RO" sz="900" kern="1200"/>
            <a:t>, and </a:t>
          </a:r>
          <a:r>
            <a:rPr lang="ro-RO" sz="900" b="1" kern="1200"/>
            <a:t>JavaScript</a:t>
          </a:r>
          <a:r>
            <a:rPr lang="ro-RO" sz="900" kern="1200"/>
            <a:t>.</a:t>
          </a:r>
          <a:endParaRPr lang="en-US" sz="900" kern="1200"/>
        </a:p>
      </dsp:txBody>
      <dsp:txXfrm>
        <a:off x="10281" y="1038578"/>
        <a:ext cx="6240538" cy="190038"/>
      </dsp:txXfrm>
    </dsp:sp>
    <dsp:sp modelId="{FCA6DF7A-1128-4C43-A88B-E706A85799C2}">
      <dsp:nvSpPr>
        <dsp:cNvPr id="0" name=""/>
        <dsp:cNvSpPr/>
      </dsp:nvSpPr>
      <dsp:spPr>
        <a:xfrm>
          <a:off x="0" y="126481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692790"/>
                <a:satOff val="-119"/>
                <a:lumOff val="-122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692790"/>
                <a:satOff val="-119"/>
                <a:lumOff val="-122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692790"/>
                <a:satOff val="-119"/>
                <a:lumOff val="-122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Handles the user interface, including lesson content, quizzes, progress tracking, and interactive elements.</a:t>
          </a:r>
          <a:endParaRPr lang="en-US" sz="900" kern="1200"/>
        </a:p>
      </dsp:txBody>
      <dsp:txXfrm>
        <a:off x="10281" y="1275098"/>
        <a:ext cx="6240538" cy="190038"/>
      </dsp:txXfrm>
    </dsp:sp>
    <dsp:sp modelId="{33E05A9F-FA5B-47FF-A298-2710B745B0B7}">
      <dsp:nvSpPr>
        <dsp:cNvPr id="0" name=""/>
        <dsp:cNvSpPr/>
      </dsp:nvSpPr>
      <dsp:spPr>
        <a:xfrm>
          <a:off x="0" y="150133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1039185"/>
                <a:satOff val="-179"/>
                <a:lumOff val="-1838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1039185"/>
                <a:satOff val="-179"/>
                <a:lumOff val="-1838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1039185"/>
                <a:satOff val="-179"/>
                <a:lumOff val="-1838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Ensures responsive design for accessibility on desktops, tablets, and mobile devices.</a:t>
          </a:r>
          <a:endParaRPr lang="en-US" sz="900" kern="1200"/>
        </a:p>
      </dsp:txBody>
      <dsp:txXfrm>
        <a:off x="10281" y="1511618"/>
        <a:ext cx="6240538" cy="190038"/>
      </dsp:txXfrm>
    </dsp:sp>
    <dsp:sp modelId="{FB2E5AC3-41D2-4EA9-8012-8D2001DD23BC}">
      <dsp:nvSpPr>
        <dsp:cNvPr id="0" name=""/>
        <dsp:cNvSpPr/>
      </dsp:nvSpPr>
      <dsp:spPr>
        <a:xfrm>
          <a:off x="0" y="173785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1385580"/>
                <a:satOff val="-238"/>
                <a:lumOff val="-2451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1385580"/>
                <a:satOff val="-238"/>
                <a:lumOff val="-2451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1385580"/>
                <a:satOff val="-238"/>
                <a:lumOff val="-2451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Communicates with the back-end to retrieve and display dynamic data.</a:t>
          </a:r>
          <a:endParaRPr lang="en-US" sz="900" kern="1200"/>
        </a:p>
      </dsp:txBody>
      <dsp:txXfrm>
        <a:off x="10281" y="1748138"/>
        <a:ext cx="6240538" cy="190038"/>
      </dsp:txXfrm>
    </dsp:sp>
    <dsp:sp modelId="{2C687378-A36B-4F74-809D-A3E05A98AF44}">
      <dsp:nvSpPr>
        <dsp:cNvPr id="0" name=""/>
        <dsp:cNvSpPr/>
      </dsp:nvSpPr>
      <dsp:spPr>
        <a:xfrm>
          <a:off x="0" y="197437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1731975"/>
                <a:satOff val="-298"/>
                <a:lumOff val="-3064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1731975"/>
                <a:satOff val="-298"/>
                <a:lumOff val="-3064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1731975"/>
                <a:satOff val="-298"/>
                <a:lumOff val="-3064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b="1" kern="1200"/>
            <a:t>7.2. Back-End (Server Side):</a:t>
          </a:r>
          <a:endParaRPr lang="en-US" sz="900" kern="1200"/>
        </a:p>
      </dsp:txBody>
      <dsp:txXfrm>
        <a:off x="10281" y="1984658"/>
        <a:ext cx="6240538" cy="190038"/>
      </dsp:txXfrm>
    </dsp:sp>
    <dsp:sp modelId="{776ADAB2-FDB0-49D0-967A-F6A18BA63084}">
      <dsp:nvSpPr>
        <dsp:cNvPr id="0" name=""/>
        <dsp:cNvSpPr/>
      </dsp:nvSpPr>
      <dsp:spPr>
        <a:xfrm>
          <a:off x="0" y="221089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2078370"/>
                <a:satOff val="-357"/>
                <a:lumOff val="-3677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2078370"/>
                <a:satOff val="-357"/>
                <a:lumOff val="-3677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2078370"/>
                <a:satOff val="-357"/>
                <a:lumOff val="-3677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Processes user requests, manages lesson content, and stores user data.</a:t>
          </a:r>
          <a:endParaRPr lang="en-US" sz="900" kern="1200"/>
        </a:p>
      </dsp:txBody>
      <dsp:txXfrm>
        <a:off x="10281" y="2221178"/>
        <a:ext cx="6240538" cy="190038"/>
      </dsp:txXfrm>
    </dsp:sp>
    <dsp:sp modelId="{3C5C8922-3C7A-4209-9805-0B65AF8840C5}">
      <dsp:nvSpPr>
        <dsp:cNvPr id="0" name=""/>
        <dsp:cNvSpPr/>
      </dsp:nvSpPr>
      <dsp:spPr>
        <a:xfrm>
          <a:off x="0" y="244741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2424765"/>
                <a:satOff val="-417"/>
                <a:lumOff val="-4289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2424765"/>
                <a:satOff val="-417"/>
                <a:lumOff val="-4289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2424765"/>
                <a:satOff val="-417"/>
                <a:lumOff val="-4289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Handles authentication, authorization, and progress tracking.</a:t>
          </a:r>
          <a:endParaRPr lang="en-US" sz="900" kern="1200"/>
        </a:p>
      </dsp:txBody>
      <dsp:txXfrm>
        <a:off x="10281" y="2457698"/>
        <a:ext cx="6240538" cy="190038"/>
      </dsp:txXfrm>
    </dsp:sp>
    <dsp:sp modelId="{381EC832-0451-42E1-9065-FCC8AD3558A3}">
      <dsp:nvSpPr>
        <dsp:cNvPr id="0" name=""/>
        <dsp:cNvSpPr/>
      </dsp:nvSpPr>
      <dsp:spPr>
        <a:xfrm>
          <a:off x="0" y="268393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2771159"/>
                <a:satOff val="-477"/>
                <a:lumOff val="-4902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2771159"/>
                <a:satOff val="-477"/>
                <a:lumOff val="-4902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2771159"/>
                <a:satOff val="-477"/>
                <a:lumOff val="-4902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Interacts with the database to store and retrieve information securely.</a:t>
          </a:r>
          <a:endParaRPr lang="en-US" sz="900" kern="1200"/>
        </a:p>
      </dsp:txBody>
      <dsp:txXfrm>
        <a:off x="10281" y="2694218"/>
        <a:ext cx="6240538" cy="190038"/>
      </dsp:txXfrm>
    </dsp:sp>
    <dsp:sp modelId="{E54F5257-BD07-419B-B1FF-BC1A57635992}">
      <dsp:nvSpPr>
        <dsp:cNvPr id="0" name=""/>
        <dsp:cNvSpPr/>
      </dsp:nvSpPr>
      <dsp:spPr>
        <a:xfrm>
          <a:off x="0" y="292045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3117554"/>
                <a:satOff val="-536"/>
                <a:lumOff val="-5515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3117554"/>
                <a:satOff val="-536"/>
                <a:lumOff val="-5515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3117554"/>
                <a:satOff val="-536"/>
                <a:lumOff val="-5515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Can be implemented using technologies such as </a:t>
          </a:r>
          <a:r>
            <a:rPr lang="ro-RO" sz="900" b="1" kern="1200"/>
            <a:t>Node.js</a:t>
          </a:r>
          <a:r>
            <a:rPr lang="ro-RO" sz="900" kern="1200"/>
            <a:t>, </a:t>
          </a:r>
          <a:r>
            <a:rPr lang="ro-RO" sz="900" b="1" kern="1200"/>
            <a:t>Python</a:t>
          </a:r>
          <a:r>
            <a:rPr lang="ro-RO" sz="900" kern="1200"/>
            <a:t>, or </a:t>
          </a:r>
          <a:r>
            <a:rPr lang="ro-RO" sz="900" b="1" kern="1200"/>
            <a:t>PHP</a:t>
          </a:r>
          <a:r>
            <a:rPr lang="ro-RO" sz="900" kern="1200"/>
            <a:t>.</a:t>
          </a:r>
          <a:endParaRPr lang="en-US" sz="900" kern="1200"/>
        </a:p>
      </dsp:txBody>
      <dsp:txXfrm>
        <a:off x="10281" y="2930738"/>
        <a:ext cx="6240538" cy="190038"/>
      </dsp:txXfrm>
    </dsp:sp>
    <dsp:sp modelId="{FBC66356-C7D3-41B3-A275-F2DF8F7E5BF6}">
      <dsp:nvSpPr>
        <dsp:cNvPr id="0" name=""/>
        <dsp:cNvSpPr/>
      </dsp:nvSpPr>
      <dsp:spPr>
        <a:xfrm>
          <a:off x="0" y="315697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3463949"/>
                <a:satOff val="-596"/>
                <a:lumOff val="-6128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3463949"/>
                <a:satOff val="-596"/>
                <a:lumOff val="-6128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3463949"/>
                <a:satOff val="-596"/>
                <a:lumOff val="-6128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b="1" kern="1200"/>
            <a:t>7.3. Database:</a:t>
          </a:r>
          <a:endParaRPr lang="en-US" sz="900" kern="1200"/>
        </a:p>
      </dsp:txBody>
      <dsp:txXfrm>
        <a:off x="10281" y="3167258"/>
        <a:ext cx="6240538" cy="190038"/>
      </dsp:txXfrm>
    </dsp:sp>
    <dsp:sp modelId="{A58DF81C-0940-4E8A-A78B-DA1F487FE225}">
      <dsp:nvSpPr>
        <dsp:cNvPr id="0" name=""/>
        <dsp:cNvSpPr/>
      </dsp:nvSpPr>
      <dsp:spPr>
        <a:xfrm>
          <a:off x="0" y="339349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3810344"/>
                <a:satOff val="-655"/>
                <a:lumOff val="-674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3810344"/>
                <a:satOff val="-655"/>
                <a:lumOff val="-674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3810344"/>
                <a:satOff val="-655"/>
                <a:lumOff val="-674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Stores user accounts, lesson data, progress records, and quiz results.</a:t>
          </a:r>
          <a:endParaRPr lang="en-US" sz="900" kern="1200"/>
        </a:p>
      </dsp:txBody>
      <dsp:txXfrm>
        <a:off x="10281" y="3403778"/>
        <a:ext cx="6240538" cy="190038"/>
      </dsp:txXfrm>
    </dsp:sp>
    <dsp:sp modelId="{4AF423E7-0D31-4E45-9D49-433897F1E5AF}">
      <dsp:nvSpPr>
        <dsp:cNvPr id="0" name=""/>
        <dsp:cNvSpPr/>
      </dsp:nvSpPr>
      <dsp:spPr>
        <a:xfrm>
          <a:off x="0" y="363001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4156739"/>
                <a:satOff val="-715"/>
                <a:lumOff val="-735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4156739"/>
                <a:satOff val="-715"/>
                <a:lumOff val="-735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4156739"/>
                <a:satOff val="-715"/>
                <a:lumOff val="-735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Can be implemented using relational databases (e.g., MySQL) or NoSQL databases (e.g., MongoDB).</a:t>
          </a:r>
          <a:endParaRPr lang="en-US" sz="900" kern="1200"/>
        </a:p>
      </dsp:txBody>
      <dsp:txXfrm>
        <a:off x="10281" y="3640298"/>
        <a:ext cx="6240538" cy="190038"/>
      </dsp:txXfrm>
    </dsp:sp>
    <dsp:sp modelId="{1E83854B-CD64-4798-A356-2598D93EB2FB}">
      <dsp:nvSpPr>
        <dsp:cNvPr id="0" name=""/>
        <dsp:cNvSpPr/>
      </dsp:nvSpPr>
      <dsp:spPr>
        <a:xfrm>
          <a:off x="0" y="386653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4503134"/>
                <a:satOff val="-774"/>
                <a:lumOff val="-796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4503134"/>
                <a:satOff val="-774"/>
                <a:lumOff val="-796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4503134"/>
                <a:satOff val="-774"/>
                <a:lumOff val="-796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b="1" kern="1200"/>
            <a:t>7.4. Interaction Between Components:</a:t>
          </a:r>
          <a:endParaRPr lang="en-US" sz="900" kern="1200"/>
        </a:p>
      </dsp:txBody>
      <dsp:txXfrm>
        <a:off x="10281" y="3876818"/>
        <a:ext cx="6240538" cy="190038"/>
      </dsp:txXfrm>
    </dsp:sp>
    <dsp:sp modelId="{9339FD4F-A6CD-48D3-8E84-E0FFFA6671FC}">
      <dsp:nvSpPr>
        <dsp:cNvPr id="0" name=""/>
        <dsp:cNvSpPr/>
      </dsp:nvSpPr>
      <dsp:spPr>
        <a:xfrm>
          <a:off x="0" y="410305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4849529"/>
                <a:satOff val="-834"/>
                <a:lumOff val="-8579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4849529"/>
                <a:satOff val="-834"/>
                <a:lumOff val="-8579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4849529"/>
                <a:satOff val="-834"/>
                <a:lumOff val="-8579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The front-end sends requests to the back-end via APIs to fetch or update data.</a:t>
          </a:r>
          <a:endParaRPr lang="en-US" sz="900" kern="1200"/>
        </a:p>
      </dsp:txBody>
      <dsp:txXfrm>
        <a:off x="10281" y="4113338"/>
        <a:ext cx="6240538" cy="190038"/>
      </dsp:txXfrm>
    </dsp:sp>
    <dsp:sp modelId="{855B024A-D7AA-4211-821B-49C7A9409734}">
      <dsp:nvSpPr>
        <dsp:cNvPr id="0" name=""/>
        <dsp:cNvSpPr/>
      </dsp:nvSpPr>
      <dsp:spPr>
        <a:xfrm>
          <a:off x="0" y="433957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5195924"/>
                <a:satOff val="-893"/>
                <a:lumOff val="-9191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5195924"/>
                <a:satOff val="-893"/>
                <a:lumOff val="-9191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5195924"/>
                <a:satOff val="-893"/>
                <a:lumOff val="-9191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The back-end processes these requests, interacts with the database, and sends responses back to the front-end.</a:t>
          </a:r>
          <a:endParaRPr lang="en-US" sz="900" kern="1200"/>
        </a:p>
      </dsp:txBody>
      <dsp:txXfrm>
        <a:off x="10281" y="4349858"/>
        <a:ext cx="6240538" cy="190038"/>
      </dsp:txXfrm>
    </dsp:sp>
    <dsp:sp modelId="{CD75389C-FE37-4F97-A059-775D18ECD815}">
      <dsp:nvSpPr>
        <dsp:cNvPr id="0" name=""/>
        <dsp:cNvSpPr/>
      </dsp:nvSpPr>
      <dsp:spPr>
        <a:xfrm>
          <a:off x="0" y="4576097"/>
          <a:ext cx="6261100" cy="210600"/>
        </a:xfrm>
        <a:prstGeom prst="roundRect">
          <a:avLst/>
        </a:prstGeom>
        <a:gradFill rotWithShape="0">
          <a:gsLst>
            <a:gs pos="0">
              <a:schemeClr val="accent2">
                <a:hueOff val="5542319"/>
                <a:satOff val="-953"/>
                <a:lumOff val="-9804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5542319"/>
                <a:satOff val="-953"/>
                <a:lumOff val="-9804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5542319"/>
                <a:satOff val="-953"/>
                <a:lumOff val="-9804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900" kern="1200"/>
            <a:t>This separation ensures modularity, scalability, and easier maintenance of the website.</a:t>
          </a:r>
          <a:endParaRPr lang="en-US" sz="900" kern="1200"/>
        </a:p>
      </dsp:txBody>
      <dsp:txXfrm>
        <a:off x="10281" y="4586378"/>
        <a:ext cx="6240538" cy="1900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ad of bass guitar">
            <a:extLst>
              <a:ext uri="{FF2B5EF4-FFF2-40B4-BE49-F238E27FC236}">
                <a16:creationId xmlns:a16="http://schemas.microsoft.com/office/drawing/2014/main" id="{E4563712-4BAC-1DA2-8973-CB7961412F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372" r="1664" b="-1"/>
          <a:stretch>
            <a:fillRect/>
          </a:stretch>
        </p:blipFill>
        <p:spPr>
          <a:xfrm>
            <a:off x="4644526" y="10"/>
            <a:ext cx="7552945" cy="685799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D611BD-13D6-4754-93F1-8ABAB8116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564798-5942-49A9-89E9-7BF6D0239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4D914C-771F-327D-5D35-3D3C58BC8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063262"/>
            <a:ext cx="3739278" cy="2661138"/>
          </a:xfrm>
        </p:spPr>
        <p:txBody>
          <a:bodyPr>
            <a:normAutofit/>
          </a:bodyPr>
          <a:lstStyle/>
          <a:p>
            <a:r>
              <a:rPr lang="en-US" sz="4200"/>
              <a:t>Analysis &amp; Design</a:t>
            </a:r>
            <a:br>
              <a:rPr lang="en-US" sz="4200"/>
            </a:br>
            <a:r>
              <a:rPr lang="en-US" sz="4200"/>
              <a:t>30 Day Guitar Bootcamp</a:t>
            </a:r>
            <a:endParaRPr lang="ro-RO" sz="42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B1855-8604-8D95-5A47-B4F90AF06D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3" y="5101298"/>
            <a:ext cx="3739277" cy="1116622"/>
          </a:xfrm>
        </p:spPr>
        <p:txBody>
          <a:bodyPr>
            <a:normAutofit/>
          </a:bodyPr>
          <a:lstStyle/>
          <a:p>
            <a:r>
              <a:rPr lang="en-US" dirty="0"/>
              <a:t>Joshua Ruben Pop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323775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9" name="Picture 3148">
            <a:extLst>
              <a:ext uri="{FF2B5EF4-FFF2-40B4-BE49-F238E27FC236}">
                <a16:creationId xmlns:a16="http://schemas.microsoft.com/office/drawing/2014/main" id="{2F74CD13-E6E2-4BA1-A746-26D1A485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50" name="Picture 3149">
            <a:extLst>
              <a:ext uri="{FF2B5EF4-FFF2-40B4-BE49-F238E27FC236}">
                <a16:creationId xmlns:a16="http://schemas.microsoft.com/office/drawing/2014/main" id="{B346EC20-981A-4C3D-BE3E-545E9E7AA9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3151" name="Picture 3150">
            <a:extLst>
              <a:ext uri="{FF2B5EF4-FFF2-40B4-BE49-F238E27FC236}">
                <a16:creationId xmlns:a16="http://schemas.microsoft.com/office/drawing/2014/main" id="{1679C49F-A469-46CB-BDFA-0DD516D5A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3152" name="Rectangle 3151">
            <a:extLst>
              <a:ext uri="{FF2B5EF4-FFF2-40B4-BE49-F238E27FC236}">
                <a16:creationId xmlns:a16="http://schemas.microsoft.com/office/drawing/2014/main" id="{2EF22102-83EB-49F5-99EC-1534C57EE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3153" name="Rectangle 3152">
            <a:extLst>
              <a:ext uri="{FF2B5EF4-FFF2-40B4-BE49-F238E27FC236}">
                <a16:creationId xmlns:a16="http://schemas.microsoft.com/office/drawing/2014/main" id="{0EC250B3-686F-4E97-8FFD-8AE8ECD5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 useBgFill="1">
        <p:nvSpPr>
          <p:cNvPr id="3154" name="Rectangle 3153">
            <a:extLst>
              <a:ext uri="{FF2B5EF4-FFF2-40B4-BE49-F238E27FC236}">
                <a16:creationId xmlns:a16="http://schemas.microsoft.com/office/drawing/2014/main" id="{618E23A9-D59F-47F2-9C4A-E4149E430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24" name="Picture 3123">
            <a:extLst>
              <a:ext uri="{FF2B5EF4-FFF2-40B4-BE49-F238E27FC236}">
                <a16:creationId xmlns:a16="http://schemas.microsoft.com/office/drawing/2014/main" id="{CEBDC42C-02C9-4899-A795-88776801D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07"/>
            <a:ext cx="12192000" cy="6858000"/>
          </a:xfrm>
          <a:prstGeom prst="rect">
            <a:avLst/>
          </a:prstGeom>
        </p:spPr>
      </p:pic>
      <p:sp>
        <p:nvSpPr>
          <p:cNvPr id="3155" name="Rectangle 3154">
            <a:extLst>
              <a:ext uri="{FF2B5EF4-FFF2-40B4-BE49-F238E27FC236}">
                <a16:creationId xmlns:a16="http://schemas.microsoft.com/office/drawing/2014/main" id="{035B9E75-1418-4B96-A51E-6085ED33B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56" name="Picture 3155">
            <a:extLst>
              <a:ext uri="{FF2B5EF4-FFF2-40B4-BE49-F238E27FC236}">
                <a16:creationId xmlns:a16="http://schemas.microsoft.com/office/drawing/2014/main" id="{E80C31DF-3E25-4060-9516-971A0CD2E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88333"/>
            <a:ext cx="6400800" cy="185701"/>
          </a:xfrm>
          <a:prstGeom prst="rect">
            <a:avLst/>
          </a:prstGeom>
        </p:spPr>
      </p:pic>
      <p:sp>
        <p:nvSpPr>
          <p:cNvPr id="3157" name="Rectangle 3156">
            <a:extLst>
              <a:ext uri="{FF2B5EF4-FFF2-40B4-BE49-F238E27FC236}">
                <a16:creationId xmlns:a16="http://schemas.microsoft.com/office/drawing/2014/main" id="{F8217FE1-D9F2-40A7-ADE2-132E965FE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162908"/>
            <a:ext cx="6411743" cy="253218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5C0856-0535-F873-D050-DEAD40948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2403231"/>
            <a:ext cx="5192940" cy="2133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Design Diagrams</a:t>
            </a:r>
          </a:p>
        </p:txBody>
      </p:sp>
      <p:sp>
        <p:nvSpPr>
          <p:cNvPr id="3132" name="Rectangle 3131">
            <a:extLst>
              <a:ext uri="{FF2B5EF4-FFF2-40B4-BE49-F238E27FC236}">
                <a16:creationId xmlns:a16="http://schemas.microsoft.com/office/drawing/2014/main" id="{01B2DFC7-2E97-49A0-BD1B-99DCE0659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4815" y="812880"/>
            <a:ext cx="2167817" cy="2525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9F3E985-EB9B-4E84-63C9-95984A2A0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90942" y="969645"/>
            <a:ext cx="975562" cy="221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4" name="Rectangle 3133">
            <a:extLst>
              <a:ext uri="{FF2B5EF4-FFF2-40B4-BE49-F238E27FC236}">
                <a16:creationId xmlns:a16="http://schemas.microsoft.com/office/drawing/2014/main" id="{EDFE172B-16E5-4140-8931-072370D6F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231" y="812880"/>
            <a:ext cx="2167817" cy="2525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7" name="Picture 5">
            <a:extLst>
              <a:ext uri="{FF2B5EF4-FFF2-40B4-BE49-F238E27FC236}">
                <a16:creationId xmlns:a16="http://schemas.microsoft.com/office/drawing/2014/main" id="{DA93E951-479C-51E5-9EA3-77867E98F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79254" y="969645"/>
            <a:ext cx="1647769" cy="2211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6" name="Rectangle 3135">
            <a:extLst>
              <a:ext uri="{FF2B5EF4-FFF2-40B4-BE49-F238E27FC236}">
                <a16:creationId xmlns:a16="http://schemas.microsoft.com/office/drawing/2014/main" id="{EE5869E3-A389-4370-987C-A25C0433B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4815" y="3523666"/>
            <a:ext cx="2167817" cy="2525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51F6649-35D2-FFA3-18CA-97B1AC5591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60295" y="3879989"/>
            <a:ext cx="1836857" cy="180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8" name="Rectangle 3137">
            <a:extLst>
              <a:ext uri="{FF2B5EF4-FFF2-40B4-BE49-F238E27FC236}">
                <a16:creationId xmlns:a16="http://schemas.microsoft.com/office/drawing/2014/main" id="{AFDA75C2-761D-473A-B3E4-FD577849A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231" y="3523666"/>
            <a:ext cx="2167817" cy="2525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E1D1A83E-0815-F21F-D1C8-B294AC198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84710" y="3953094"/>
            <a:ext cx="1836857" cy="165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92D188-C8AC-8608-C45B-DA0447DB4313}"/>
              </a:ext>
            </a:extLst>
          </p:cNvPr>
          <p:cNvSpPr txBox="1"/>
          <p:nvPr/>
        </p:nvSpPr>
        <p:spPr>
          <a:xfrm>
            <a:off x="7181924" y="208556"/>
            <a:ext cx="2054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 architecture</a:t>
            </a:r>
            <a:endParaRPr lang="ro-RO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7F8F40-6634-EC76-076C-0AA0A52E7BCC}"/>
              </a:ext>
            </a:extLst>
          </p:cNvPr>
          <p:cNvSpPr txBox="1"/>
          <p:nvPr/>
        </p:nvSpPr>
        <p:spPr>
          <a:xfrm>
            <a:off x="9166804" y="6099351"/>
            <a:ext cx="205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Flow chart</a:t>
            </a:r>
            <a:endParaRPr lang="ro-R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FAF723-6839-07E3-410A-3D9361B3689D}"/>
              </a:ext>
            </a:extLst>
          </p:cNvPr>
          <p:cNvSpPr txBox="1"/>
          <p:nvPr/>
        </p:nvSpPr>
        <p:spPr>
          <a:xfrm>
            <a:off x="7112040" y="6040284"/>
            <a:ext cx="205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 diagram</a:t>
            </a:r>
            <a:endParaRPr lang="ro-R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D4E64B-0752-2C72-4BCC-3E20CD575C8E}"/>
              </a:ext>
            </a:extLst>
          </p:cNvPr>
          <p:cNvSpPr txBox="1"/>
          <p:nvPr/>
        </p:nvSpPr>
        <p:spPr>
          <a:xfrm>
            <a:off x="9295229" y="357839"/>
            <a:ext cx="205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 diagram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293681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5" name="Picture 4104">
            <a:extLst>
              <a:ext uri="{FF2B5EF4-FFF2-40B4-BE49-F238E27FC236}">
                <a16:creationId xmlns:a16="http://schemas.microsoft.com/office/drawing/2014/main" id="{ABA4DBE4-1206-49FA-BFA9-E64DE7D02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097E67BC-DF70-4A32-9A94-406C2B75B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8AFC076D-B646-49D8-B844-05D50F8171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4111" name="Rectangle 4110">
            <a:extLst>
              <a:ext uri="{FF2B5EF4-FFF2-40B4-BE49-F238E27FC236}">
                <a16:creationId xmlns:a16="http://schemas.microsoft.com/office/drawing/2014/main" id="{E231163E-FAB9-41B6-A305-64857CFC1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4113" name="Rectangle 4112">
            <a:extLst>
              <a:ext uri="{FF2B5EF4-FFF2-40B4-BE49-F238E27FC236}">
                <a16:creationId xmlns:a16="http://schemas.microsoft.com/office/drawing/2014/main" id="{D6572995-9997-4BF8-A992-BC8ECB762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 useBgFill="1">
        <p:nvSpPr>
          <p:cNvPr id="4115" name="Rectangle 4114">
            <a:extLst>
              <a:ext uri="{FF2B5EF4-FFF2-40B4-BE49-F238E27FC236}">
                <a16:creationId xmlns:a16="http://schemas.microsoft.com/office/drawing/2014/main" id="{2973F561-4980-4F97-87C0-DDD1B1E85D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17" name="Picture 4116">
            <a:extLst>
              <a:ext uri="{FF2B5EF4-FFF2-40B4-BE49-F238E27FC236}">
                <a16:creationId xmlns:a16="http://schemas.microsoft.com/office/drawing/2014/main" id="{E3B972B9-847C-4783-8588-9C6F1D82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07"/>
            <a:ext cx="12192000" cy="6858000"/>
          </a:xfrm>
          <a:prstGeom prst="rect">
            <a:avLst/>
          </a:prstGeom>
        </p:spPr>
      </p:pic>
      <p:sp>
        <p:nvSpPr>
          <p:cNvPr id="4119" name="Rectangle 4118">
            <a:extLst>
              <a:ext uri="{FF2B5EF4-FFF2-40B4-BE49-F238E27FC236}">
                <a16:creationId xmlns:a16="http://schemas.microsoft.com/office/drawing/2014/main" id="{0F6CCE3D-8745-4600-92EA-D72AD3166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21" name="Picture 4120">
            <a:extLst>
              <a:ext uri="{FF2B5EF4-FFF2-40B4-BE49-F238E27FC236}">
                <a16:creationId xmlns:a16="http://schemas.microsoft.com/office/drawing/2014/main" id="{E763725F-4809-4EA3-8157-4F7F5A809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4123" name="Rectangle 4122">
            <a:extLst>
              <a:ext uri="{FF2B5EF4-FFF2-40B4-BE49-F238E27FC236}">
                <a16:creationId xmlns:a16="http://schemas.microsoft.com/office/drawing/2014/main" id="{4A38A87F-D3A2-4AD9-8FE4-DBEC9045B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2B0AD9-0B55-96A8-C343-27A4E5052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2063262"/>
            <a:ext cx="3739278" cy="26611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Design Diagrams</a:t>
            </a:r>
          </a:p>
        </p:txBody>
      </p:sp>
      <p:sp>
        <p:nvSpPr>
          <p:cNvPr id="4125" name="Rectangle 4124">
            <a:extLst>
              <a:ext uri="{FF2B5EF4-FFF2-40B4-BE49-F238E27FC236}">
                <a16:creationId xmlns:a16="http://schemas.microsoft.com/office/drawing/2014/main" id="{2FA71077-065E-40F0-94FB-CFBD284C4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1BB351E7-D6DB-39D1-BCAB-9BB4EA2FA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93085" y="1191598"/>
            <a:ext cx="2658465" cy="4468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1">
            <a:extLst>
              <a:ext uri="{FF2B5EF4-FFF2-40B4-BE49-F238E27FC236}">
                <a16:creationId xmlns:a16="http://schemas.microsoft.com/office/drawing/2014/main" id="{EA0B8368-F9E6-AE53-3389-9F2106F76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69454" y="934309"/>
            <a:ext cx="1471138" cy="2298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EA90AD10-F4B7-5629-B219-73C296329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68545" y="3628159"/>
            <a:ext cx="2672957" cy="2151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9D3E3A-5D28-3804-6887-5A1323476DD2}"/>
              </a:ext>
            </a:extLst>
          </p:cNvPr>
          <p:cNvSpPr txBox="1"/>
          <p:nvPr/>
        </p:nvSpPr>
        <p:spPr>
          <a:xfrm>
            <a:off x="9115327" y="6174552"/>
            <a:ext cx="205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Sequence diagram</a:t>
            </a:r>
            <a:endParaRPr lang="ro-RO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B1F381-AF36-D8A2-966B-DAC1B15F2FBA}"/>
              </a:ext>
            </a:extLst>
          </p:cNvPr>
          <p:cNvSpPr txBox="1"/>
          <p:nvPr/>
        </p:nvSpPr>
        <p:spPr>
          <a:xfrm>
            <a:off x="5998537" y="189746"/>
            <a:ext cx="205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Activity diagram</a:t>
            </a:r>
            <a:endParaRPr lang="ro-R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421F26-7C22-88F4-F414-519EA1B703CB}"/>
              </a:ext>
            </a:extLst>
          </p:cNvPr>
          <p:cNvSpPr txBox="1"/>
          <p:nvPr/>
        </p:nvSpPr>
        <p:spPr>
          <a:xfrm>
            <a:off x="9348182" y="-19865"/>
            <a:ext cx="2054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 transition diagram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642802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6" name="Picture 5145">
            <a:extLst>
              <a:ext uri="{FF2B5EF4-FFF2-40B4-BE49-F238E27FC236}">
                <a16:creationId xmlns:a16="http://schemas.microsoft.com/office/drawing/2014/main" id="{ABA4DBE4-1206-49FA-BFA9-E64DE7D02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148" name="Picture 5147">
            <a:extLst>
              <a:ext uri="{FF2B5EF4-FFF2-40B4-BE49-F238E27FC236}">
                <a16:creationId xmlns:a16="http://schemas.microsoft.com/office/drawing/2014/main" id="{097E67BC-DF70-4A32-9A94-406C2B75B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5150" name="Picture 5149">
            <a:extLst>
              <a:ext uri="{FF2B5EF4-FFF2-40B4-BE49-F238E27FC236}">
                <a16:creationId xmlns:a16="http://schemas.microsoft.com/office/drawing/2014/main" id="{8AFC076D-B646-49D8-B844-05D50F8171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5151" name="Rectangle 5150">
            <a:extLst>
              <a:ext uri="{FF2B5EF4-FFF2-40B4-BE49-F238E27FC236}">
                <a16:creationId xmlns:a16="http://schemas.microsoft.com/office/drawing/2014/main" id="{E231163E-FAB9-41B6-A305-64857CFC1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5152" name="Rectangle 5151">
            <a:extLst>
              <a:ext uri="{FF2B5EF4-FFF2-40B4-BE49-F238E27FC236}">
                <a16:creationId xmlns:a16="http://schemas.microsoft.com/office/drawing/2014/main" id="{D6572995-9997-4BF8-A992-BC8ECB762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 useBgFill="1">
        <p:nvSpPr>
          <p:cNvPr id="5153" name="Rectangle 5152">
            <a:extLst>
              <a:ext uri="{FF2B5EF4-FFF2-40B4-BE49-F238E27FC236}">
                <a16:creationId xmlns:a16="http://schemas.microsoft.com/office/drawing/2014/main" id="{8A3958FD-E320-457D-BA83-C4E91BA9C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54" name="Picture 5153">
            <a:extLst>
              <a:ext uri="{FF2B5EF4-FFF2-40B4-BE49-F238E27FC236}">
                <a16:creationId xmlns:a16="http://schemas.microsoft.com/office/drawing/2014/main" id="{04194742-02DC-4264-9700-5948B4B09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5155" name="Rectangle 5154">
            <a:extLst>
              <a:ext uri="{FF2B5EF4-FFF2-40B4-BE49-F238E27FC236}">
                <a16:creationId xmlns:a16="http://schemas.microsoft.com/office/drawing/2014/main" id="{03176788-43E3-4143-A6AF-D0BB288E6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45" name="Picture 5144">
            <a:extLst>
              <a:ext uri="{FF2B5EF4-FFF2-40B4-BE49-F238E27FC236}">
                <a16:creationId xmlns:a16="http://schemas.microsoft.com/office/drawing/2014/main" id="{94373A8D-C9CD-44F4-8B8D-FF23D69B9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2"/>
            <a:ext cx="7767872" cy="225365"/>
          </a:xfrm>
          <a:prstGeom prst="rect">
            <a:avLst/>
          </a:prstGeom>
        </p:spPr>
      </p:pic>
      <p:sp>
        <p:nvSpPr>
          <p:cNvPr id="5147" name="Rectangle 5146">
            <a:extLst>
              <a:ext uri="{FF2B5EF4-FFF2-40B4-BE49-F238E27FC236}">
                <a16:creationId xmlns:a16="http://schemas.microsoft.com/office/drawing/2014/main" id="{B1000615-2B2B-4B09-807D-89EB83EA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590078"/>
            <a:ext cx="7868173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F946D8-0A48-6FDA-5B58-1FCFD4399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2733709"/>
            <a:ext cx="6714888" cy="13730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Design Diagrams</a:t>
            </a:r>
          </a:p>
        </p:txBody>
      </p:sp>
      <p:sp>
        <p:nvSpPr>
          <p:cNvPr id="5149" name="Rectangle 5148">
            <a:extLst>
              <a:ext uri="{FF2B5EF4-FFF2-40B4-BE49-F238E27FC236}">
                <a16:creationId xmlns:a16="http://schemas.microsoft.com/office/drawing/2014/main" id="{BCA6CE34-D453-447B-B13A-EC9A96D9E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466" y="642795"/>
            <a:ext cx="3347830" cy="557512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1">
            <a:extLst>
              <a:ext uri="{FF2B5EF4-FFF2-40B4-BE49-F238E27FC236}">
                <a16:creationId xmlns:a16="http://schemas.microsoft.com/office/drawing/2014/main" id="{2A0E5A13-14CE-A7B1-4CC6-79811B871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59318" y="955592"/>
            <a:ext cx="2633196" cy="1540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1">
            <a:extLst>
              <a:ext uri="{FF2B5EF4-FFF2-40B4-BE49-F238E27FC236}">
                <a16:creationId xmlns:a16="http://schemas.microsoft.com/office/drawing/2014/main" id="{B56EA750-D870-1DBE-6C5E-DB1DE2D05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11446" y="2621622"/>
            <a:ext cx="1927434" cy="1575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1">
            <a:extLst>
              <a:ext uri="{FF2B5EF4-FFF2-40B4-BE49-F238E27FC236}">
                <a16:creationId xmlns:a16="http://schemas.microsoft.com/office/drawing/2014/main" id="{E104935B-A27A-CE93-8004-73732BC79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98303" y="4447303"/>
            <a:ext cx="2743200" cy="1364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F32586-F4CB-2AC7-62CA-127B575C274F}"/>
              </a:ext>
            </a:extLst>
          </p:cNvPr>
          <p:cNvSpPr txBox="1"/>
          <p:nvPr/>
        </p:nvSpPr>
        <p:spPr>
          <a:xfrm>
            <a:off x="8922799" y="38886"/>
            <a:ext cx="2054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Communication diagram</a:t>
            </a:r>
            <a:endParaRPr lang="ro-RO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D20B88-8DAC-6E3F-A960-356084C76264}"/>
              </a:ext>
            </a:extLst>
          </p:cNvPr>
          <p:cNvSpPr txBox="1"/>
          <p:nvPr/>
        </p:nvSpPr>
        <p:spPr>
          <a:xfrm>
            <a:off x="8846614" y="6194157"/>
            <a:ext cx="205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Package diagram</a:t>
            </a:r>
            <a:endParaRPr lang="ro-R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29CB54-9989-87BC-7025-4B3672A5494E}"/>
              </a:ext>
            </a:extLst>
          </p:cNvPr>
          <p:cNvSpPr txBox="1"/>
          <p:nvPr/>
        </p:nvSpPr>
        <p:spPr>
          <a:xfrm>
            <a:off x="8658683" y="3537573"/>
            <a:ext cx="2054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Deployment diagram</a:t>
            </a:r>
            <a:endParaRPr lang="ro-R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119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46E45C-1450-4186-B501-74F221F89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EDDA48B-BC04-4915-ADA3-A1A9522EB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8C9D07A-5A22-4E55-B18A-47CF07E50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71E629-0739-4A59-972B-A9E9A4500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EDF2838-61BD-4552-A6C3-E3D6763CF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7876ED4-577B-4724-914E-42A0567A3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5A35B073-543D-4B7C-85CE-3F6F3F519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9176" y="0"/>
            <a:ext cx="6092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6C9C24B-A8AA-4E20-9A75-455D96E20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88333"/>
            <a:ext cx="6400800" cy="18570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505B119-A4E9-4F97-9673-6F51C1C35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162908"/>
            <a:ext cx="6411743" cy="25321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CCAE28-788F-DC6F-F4DE-759BC0A86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2403231"/>
            <a:ext cx="5192940" cy="2133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400">
                <a:solidFill>
                  <a:srgbClr val="FFFFFF"/>
                </a:solidFill>
              </a:rPr>
              <a:t>Operation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E6FBD-3F58-B4DE-B354-AF3F6D41D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3" y="4831173"/>
            <a:ext cx="5192940" cy="111768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r">
              <a:buNone/>
            </a:pPr>
            <a:r>
              <a:rPr lang="en-US" sz="2000" dirty="0">
                <a:solidFill>
                  <a:srgbClr val="FFFFFF"/>
                </a:solidFill>
              </a:rPr>
              <a:t>Logo / Front page design</a:t>
            </a: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DF5FFB9-6D81-4F3A-AF5B-6F9EC3428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163" y="642795"/>
            <a:ext cx="4812406" cy="5575125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with a guitar&#10;&#10;AI-generated content may be incorrect.">
            <a:extLst>
              <a:ext uri="{FF2B5EF4-FFF2-40B4-BE49-F238E27FC236}">
                <a16:creationId xmlns:a16="http://schemas.microsoft.com/office/drawing/2014/main" id="{AA62B40A-07A0-C1D7-0885-44FE3C7967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3933" y="1336393"/>
            <a:ext cx="4178419" cy="417841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181947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4055289-E0C6-4BD3-83C1-D3C305932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0E302E-D9CD-4301-A67C-2F0F43791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2116667"/>
            <a:ext cx="10439400" cy="3793206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A457133-9802-4229-B919-FF91AE235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5174CBE-3C8C-4936-BADC-26BFB4F07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3D26A9-1C02-DE89-D406-90C9D1338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/>
              <a:t>Ui design</a:t>
            </a:r>
            <a:endParaRPr lang="ro-RO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4CBD692-4D03-4764-98E3-F9578385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32BC668-4D51-4090-89E3-5613B832E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6E131D-F3C8-E6E0-130E-8DAAB9E16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177" y="585151"/>
            <a:ext cx="12192000" cy="532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26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3C04DC-A256-762D-161E-241A66422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A0B645B-DECC-2131-5B4A-D7BBE3907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9E1FC2-52D5-1A91-24AE-A8345E930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2116667"/>
            <a:ext cx="10439400" cy="3793206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AB982EC-7EFD-3C68-13E9-37A84CDEF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C63E71F-CC83-767F-595C-263A64ED9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C709B3-EDB8-649D-2389-B585B2B8D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/>
              <a:t>Ui design</a:t>
            </a:r>
            <a:endParaRPr lang="ro-RO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8E5B728-8253-CBE9-10FD-4BD957D14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9BA00B3-C01A-CDF0-CBAA-883BFA8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B10E30-4BCF-CE53-6B67-998EA779C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65435"/>
            <a:ext cx="12192000" cy="534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409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76650D-AD63-FAC7-3377-96636046F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05E324-BB37-5E7E-9F95-D273ED546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4EFF2D-41E3-8A4C-8141-588D58C9F5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2116667"/>
            <a:ext cx="10439400" cy="3793206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D84D500-2332-AA5C-F0C8-88241BB7E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98563EB-3D0D-EF2E-AAD8-BB373867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D1DF4-9E3E-7756-DA7C-0D78F1F09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/>
              <a:t>Ui design</a:t>
            </a:r>
            <a:endParaRPr lang="ro-RO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D0FCEA-1CC2-A33F-4936-663A434BD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3ED0EF7-D28D-9E54-AD1A-2C055D5BD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0A408D-4E9A-2E8B-16F9-073778F4AB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177" y="579507"/>
            <a:ext cx="12192000" cy="533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23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E38E3E-CC55-87B8-7ABF-13551904D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>
            <a:normAutofit/>
          </a:bodyPr>
          <a:lstStyle/>
          <a:p>
            <a:pPr algn="r"/>
            <a:r>
              <a:rPr lang="en-US" sz="4400">
                <a:solidFill>
                  <a:srgbClr val="FFFFFF"/>
                </a:solidFill>
              </a:rPr>
              <a:t>Portability</a:t>
            </a:r>
            <a:endParaRPr lang="ro-RO" sz="4400">
              <a:solidFill>
                <a:srgbClr val="FFFFFF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51D871-A7B1-0E17-22FA-7CECAC860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7995" y="661106"/>
            <a:ext cx="6257362" cy="550310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o-RO" sz="1400" b="1" dirty="0">
                <a:solidFill>
                  <a:srgbClr val="FFFFFF"/>
                </a:solidFill>
              </a:rPr>
              <a:t>The “30-Day Guitar Bootcamp” website is designed specifically for use on PC web browsers. The application runs directly in the browser and does not require installation.</a:t>
            </a:r>
            <a:endParaRPr lang="ro-RO" sz="1400" dirty="0">
              <a:solidFill>
                <a:srgbClr val="FFFFFF"/>
              </a:solidFill>
            </a:endParaRPr>
          </a:p>
          <a:p>
            <a:r>
              <a:rPr lang="ro-RO" sz="1400" b="1" dirty="0">
                <a:solidFill>
                  <a:srgbClr val="FFFFFF"/>
                </a:solidFill>
              </a:rPr>
              <a:t>10.1 Platform Portability</a:t>
            </a:r>
            <a:endParaRPr lang="ro-RO" sz="14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The website can operate on any desktop operating system that supports a modern browser, including:</a:t>
            </a:r>
            <a:endParaRPr lang="ro-RO" sz="10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Windows</a:t>
            </a:r>
            <a:endParaRPr lang="ro-RO" sz="10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macOS</a:t>
            </a:r>
            <a:endParaRPr lang="ro-RO" sz="10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Linux</a:t>
            </a:r>
            <a:endParaRPr lang="ro-RO" sz="1000" dirty="0">
              <a:solidFill>
                <a:srgbClr val="FFFFFF"/>
              </a:solidFill>
            </a:endParaRPr>
          </a:p>
          <a:p>
            <a:r>
              <a:rPr lang="ro-RO" sz="1400" b="1" dirty="0">
                <a:solidFill>
                  <a:srgbClr val="FFFFFF"/>
                </a:solidFill>
              </a:rPr>
              <a:t>10.2 Browser Portability</a:t>
            </a:r>
            <a:endParaRPr lang="ro-RO" sz="14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The platform is compatible with all major desktop browsers, such as:</a:t>
            </a:r>
            <a:endParaRPr lang="ro-RO" sz="10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Google Chrome</a:t>
            </a:r>
            <a:endParaRPr lang="ro-RO" sz="10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Mozilla Firefox</a:t>
            </a:r>
            <a:endParaRPr lang="ro-RO" sz="10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Microsoft Edge</a:t>
            </a:r>
            <a:endParaRPr lang="ro-RO" sz="10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Safari (macOS)</a:t>
            </a:r>
            <a:endParaRPr lang="ro-RO" sz="10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The system uses standard web technologies (HTML, CSS, JavaScript), ensuring consistent behavior across these browsers.</a:t>
            </a:r>
            <a:endParaRPr lang="ro-RO" sz="1000" dirty="0">
              <a:solidFill>
                <a:srgbClr val="FFFFFF"/>
              </a:solidFill>
            </a:endParaRPr>
          </a:p>
          <a:p>
            <a:r>
              <a:rPr lang="ro-RO" sz="1400" b="1" dirty="0">
                <a:solidFill>
                  <a:srgbClr val="FFFFFF"/>
                </a:solidFill>
              </a:rPr>
              <a:t>10.3 Server Portability</a:t>
            </a:r>
            <a:endParaRPr lang="ro-RO" sz="14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The backend (JavaScript + PostgreSQL) can be deployed on various server environments, including Linux, Windows Server, and cloud hosting services.</a:t>
            </a:r>
            <a:br>
              <a:rPr lang="ro-RO" sz="1000" b="1" dirty="0">
                <a:solidFill>
                  <a:srgbClr val="FFFFFF"/>
                </a:solidFill>
              </a:rPr>
            </a:br>
            <a:r>
              <a:rPr lang="ro-RO" sz="1000" b="1" dirty="0">
                <a:solidFill>
                  <a:srgbClr val="FFFFFF"/>
                </a:solidFill>
              </a:rPr>
              <a:t>This ensures flexibility for deploying and maintaining the application.</a:t>
            </a:r>
            <a:endParaRPr lang="ro-RO" sz="1000" dirty="0">
              <a:solidFill>
                <a:srgbClr val="FFFFFF"/>
              </a:solidFill>
            </a:endParaRPr>
          </a:p>
          <a:p>
            <a:r>
              <a:rPr lang="ro-RO" sz="1400" b="1" dirty="0">
                <a:solidFill>
                  <a:srgbClr val="FFFFFF"/>
                </a:solidFill>
              </a:rPr>
              <a:t>10.4 Limitations</a:t>
            </a:r>
            <a:endParaRPr lang="ro-RO" sz="14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Not optimized for mobile devices (phones/tablets).</a:t>
            </a:r>
            <a:endParaRPr lang="ro-RO" sz="1000" dirty="0">
              <a:solidFill>
                <a:srgbClr val="FFFFFF"/>
              </a:solidFill>
            </a:endParaRPr>
          </a:p>
          <a:p>
            <a:pPr lvl="1"/>
            <a:r>
              <a:rPr lang="ro-RO" sz="1000" b="1" dirty="0">
                <a:solidFill>
                  <a:srgbClr val="FFFFFF"/>
                </a:solidFill>
              </a:rPr>
              <a:t>Certain features may not work correctly on outdated or unsupported desktop browsers.</a:t>
            </a:r>
            <a:endParaRPr lang="ro-RO" sz="1000" dirty="0">
              <a:solidFill>
                <a:srgbClr val="FFFFFF"/>
              </a:solidFill>
            </a:endParaRPr>
          </a:p>
          <a:p>
            <a:endParaRPr lang="ro-RO" sz="1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015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C5C4B-9899-2AFA-D3CA-F1440333D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Competing Software</a:t>
            </a:r>
            <a:endParaRPr lang="ro-RO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6B5E9C1-8110-DD18-2D94-9338B53431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3719817"/>
            <a:ext cx="6841708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Yousician</a:t>
            </a:r>
            <a:endParaRPr kumimoji="0" lang="ro-RO" altLang="ro-RO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ro-RO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Rocksmith+</a:t>
            </a:r>
            <a:endParaRPr kumimoji="0" lang="ro-RO" altLang="ro-RO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ro-RO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Justin Guitar</a:t>
            </a:r>
            <a:endParaRPr kumimoji="0" lang="en-US" altLang="ro-RO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ro-RO" sz="3200" b="1" dirty="0">
                <a:latin typeface="Arial" panose="020B0604020202020204" pitchFamily="34" charset="0"/>
              </a:rPr>
              <a:t> And others..</a:t>
            </a:r>
            <a:endParaRPr kumimoji="0" lang="ro-RO" altLang="ro-RO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587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71BD53-FB82-67FE-C74E-002BA33E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>
            <a:normAutofit/>
          </a:bodyPr>
          <a:lstStyle/>
          <a:p>
            <a:pPr algn="r"/>
            <a:r>
              <a:rPr lang="en-US" sz="4400">
                <a:solidFill>
                  <a:srgbClr val="FFFFFF"/>
                </a:solidFill>
              </a:rPr>
              <a:t>General Presentation</a:t>
            </a:r>
            <a:endParaRPr lang="ro-RO" sz="44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B8D43-8C70-89FD-1521-1CC25D9A2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7995" y="661106"/>
            <a:ext cx="6257362" cy="5503101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The project presented in this document is a website called “30-Day Guitar Bootcamp.” The idea is to guide users through 30 interactive lessons over the course of a month, covering everything from basic music theory to essential guitar techniques. The goal isn’t to make someone a master guitarist in 30 days, but rather to give them a solid foundation in guitar fundamentals and, ideally, help them learn to play at least one simple song by the end of the program.</a:t>
            </a:r>
            <a:endParaRPr lang="ro-RO" sz="2000">
              <a:solidFill>
                <a:srgbClr val="FFFFFF"/>
              </a:solidFill>
            </a:endParaRPr>
          </a:p>
          <a:p>
            <a:endParaRPr lang="ro-RO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04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10AD3-ADC5-FFB4-21F7-94B323828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Fundamentals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18E3F-37A9-7805-9D1B-F4E80DBD0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o-RO" b="1" dirty="0"/>
              <a:t>Music Theory Foundations</a:t>
            </a:r>
            <a:endParaRPr lang="ro-RO" dirty="0"/>
          </a:p>
          <a:p>
            <a:r>
              <a:rPr lang="ro-RO" dirty="0"/>
              <a:t>The project is based on the fundamental concepts of music theory, which serve as the building blocks for learning guitar. These include:</a:t>
            </a:r>
          </a:p>
          <a:p>
            <a:pPr lvl="0"/>
            <a:r>
              <a:rPr lang="ro-RO" b="1" dirty="0"/>
              <a:t>Scales and Keys:</a:t>
            </a:r>
            <a:r>
              <a:rPr lang="ro-RO" dirty="0"/>
              <a:t> Introduction to major and minor scales, which form the basis for melodies and chord construction.</a:t>
            </a:r>
          </a:p>
          <a:p>
            <a:pPr lvl="0"/>
            <a:r>
              <a:rPr lang="ro-RO" b="1" dirty="0"/>
              <a:t>Chords and Harmony:</a:t>
            </a:r>
            <a:r>
              <a:rPr lang="ro-RO" dirty="0"/>
              <a:t> Basic triads (major, minor, diminished) and how they are formed from scales.</a:t>
            </a:r>
          </a:p>
          <a:p>
            <a:pPr lvl="0"/>
            <a:r>
              <a:rPr lang="ro-RO" b="1" dirty="0"/>
              <a:t>Rhythm and Timing:</a:t>
            </a:r>
            <a:r>
              <a:rPr lang="ro-RO" dirty="0"/>
              <a:t> Understanding time signatures, beats, and tempo to maintain consistent strumming patterns.</a:t>
            </a:r>
          </a:p>
          <a:p>
            <a:pPr lvl="0"/>
            <a:r>
              <a:rPr lang="ro-RO" b="1" dirty="0"/>
              <a:t>Chord Progressions:</a:t>
            </a:r>
            <a:r>
              <a:rPr lang="ro-RO" dirty="0"/>
              <a:t> Common progressions (e.g., I–IV–V, ii–V–I) that are used in countless songs.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331758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1437C-09A2-7B64-BC20-A2CEE0D0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Fundamentals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BD0D8-990E-5669-3186-F6101135C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o-RO" b="1" dirty="0"/>
              <a:t>Web Development Fundamentals</a:t>
            </a:r>
            <a:endParaRPr lang="ro-RO" dirty="0"/>
          </a:p>
          <a:p>
            <a:r>
              <a:rPr lang="ro-RO" dirty="0"/>
              <a:t>From a technical perspective, the website relies on standard web technologies and design principles:</a:t>
            </a:r>
          </a:p>
          <a:p>
            <a:pPr lvl="0"/>
            <a:r>
              <a:rPr lang="ro-RO" b="1" dirty="0"/>
              <a:t>Frontend Development:</a:t>
            </a:r>
            <a:r>
              <a:rPr lang="ro-RO" dirty="0"/>
              <a:t> Built using HTML, CSS, and JavaScript (or frameworks like React) for interactive, responsive interfaces.</a:t>
            </a:r>
          </a:p>
          <a:p>
            <a:pPr lvl="0"/>
            <a:r>
              <a:rPr lang="ro-RO" b="1" dirty="0"/>
              <a:t>Backend and Data Management:</a:t>
            </a:r>
            <a:r>
              <a:rPr lang="ro-RO" dirty="0"/>
              <a:t> Handles user progress tracking, lesson data, and authentication securely (e.g., via Node.js, Python, or a CMS).</a:t>
            </a:r>
          </a:p>
          <a:p>
            <a:pPr lvl="0"/>
            <a:r>
              <a:rPr lang="ro-RO" b="1" dirty="0"/>
              <a:t>User Experience (UX) Design:</a:t>
            </a:r>
            <a:r>
              <a:rPr lang="ro-RO" dirty="0"/>
              <a:t> Focused on intuitive navigation, minimal distractions, and accessibility across devices.</a:t>
            </a:r>
          </a:p>
          <a:p>
            <a:r>
              <a:rPr lang="en-US" dirty="0"/>
              <a:t> </a:t>
            </a:r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46659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7F36C09-16BA-4141-A705-C6B5B5A40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776" y="0"/>
            <a:ext cx="9176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CE521D-42CE-4CD9-AFFE-37255AC0A6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60C2540-36DC-4C0A-A9C0-231ED365D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177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C91C6C-4595-3F81-3496-DBC04EB94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IT Technology</a:t>
            </a:r>
            <a:endParaRPr lang="ro-RO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6FD3B-607B-FA21-1420-BBDC3B12E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834299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1100" b="1"/>
              <a:t>Front-End</a:t>
            </a:r>
            <a:endParaRPr lang="ro-RO" sz="1100"/>
          </a:p>
          <a:p>
            <a:r>
              <a:rPr lang="ro-RO" sz="1100"/>
              <a:t>The front-end represents the part of the website that users directly interact with. It focuses on design, usability, and interactivity.</a:t>
            </a:r>
          </a:p>
          <a:p>
            <a:pPr lvl="0"/>
            <a:r>
              <a:rPr lang="ro-RO" sz="1100"/>
              <a:t>HTML (HyperText Markup Language): Provides the basic structure and content of the web pages.</a:t>
            </a:r>
          </a:p>
          <a:p>
            <a:pPr lvl="0"/>
            <a:r>
              <a:rPr lang="ro-RO" sz="1100"/>
              <a:t>CSS (Cascading Style Sheets): Defines the visual style, including colors, layout, and responsive design.</a:t>
            </a:r>
          </a:p>
          <a:p>
            <a:pPr lvl="0"/>
            <a:r>
              <a:rPr lang="ro-RO" sz="1100"/>
              <a:t>JavaScript: Adds interactivity and dynamic behavior, enabling features such as lesson navigation, user input handling, and real-time updates.</a:t>
            </a:r>
            <a:endParaRPr lang="en-US" sz="1100"/>
          </a:p>
          <a:p>
            <a:pPr lvl="0"/>
            <a:endParaRPr lang="ro-RO" sz="1100"/>
          </a:p>
          <a:p>
            <a:pPr marL="0" indent="0">
              <a:buNone/>
            </a:pPr>
            <a:r>
              <a:rPr lang="ro-RO" sz="1100" b="1"/>
              <a:t>Back-End</a:t>
            </a:r>
            <a:endParaRPr lang="ro-RO" sz="1100"/>
          </a:p>
          <a:p>
            <a:r>
              <a:rPr lang="ro-RO" sz="1100"/>
              <a:t>The back-end handles the logic, data processing, and storage that support the front-end. It manages user accounts, lesson progress, and other dynamic data.</a:t>
            </a:r>
          </a:p>
          <a:p>
            <a:pPr lvl="0"/>
            <a:r>
              <a:rPr lang="ro-RO" sz="1100"/>
              <a:t>Javascript.</a:t>
            </a:r>
          </a:p>
          <a:p>
            <a:pPr lvl="0"/>
            <a:r>
              <a:rPr lang="ro-RO" sz="1100"/>
              <a:t>Database: Stores user information, lesson data, and progress tracking. PostgreSQL</a:t>
            </a:r>
          </a:p>
          <a:p>
            <a:endParaRPr lang="ro-RO" sz="1100"/>
          </a:p>
        </p:txBody>
      </p:sp>
    </p:spTree>
    <p:extLst>
      <p:ext uri="{BB962C8B-B14F-4D97-AF65-F5344CB8AC3E}">
        <p14:creationId xmlns:p14="http://schemas.microsoft.com/office/powerpoint/2010/main" val="1882407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FF846-4F46-DD3B-8E4A-B48472D30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 dirty="0"/>
              <a:t>Functionalities</a:t>
            </a:r>
            <a:endParaRPr lang="ro-RO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2E2CDFB-8C00-7303-A50B-3050EECAF2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5475756"/>
              </p:ext>
            </p:extLst>
          </p:nvPr>
        </p:nvGraphicFramePr>
        <p:xfrm>
          <a:off x="681037" y="2336800"/>
          <a:ext cx="10830641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5198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0479A-E319-5CBD-B7D9-0CCFBCA2E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>
            <a:normAutofit/>
          </a:bodyPr>
          <a:lstStyle/>
          <a:p>
            <a:pPr algn="r"/>
            <a:r>
              <a:rPr lang="en-US" sz="4400">
                <a:solidFill>
                  <a:srgbClr val="FFFFFF"/>
                </a:solidFill>
              </a:rPr>
              <a:t>Actors and related access rights</a:t>
            </a:r>
            <a:endParaRPr lang="ro-RO" sz="44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58DD3-A541-CFEF-FA1F-13791D67A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7995" y="661106"/>
            <a:ext cx="6257362" cy="550310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o-RO" sz="1400" b="1">
                <a:solidFill>
                  <a:srgbClr val="FFFFFF"/>
                </a:solidFill>
              </a:rPr>
              <a:t>Learner (Registered User):</a:t>
            </a:r>
            <a:endParaRPr lang="en-US" sz="1400" b="1">
              <a:solidFill>
                <a:srgbClr val="FFFFFF"/>
              </a:solidFill>
            </a:endParaRPr>
          </a:p>
          <a:p>
            <a:pPr marL="0" indent="0">
              <a:buNone/>
            </a:pPr>
            <a:br>
              <a:rPr lang="ro-RO" sz="1400">
                <a:solidFill>
                  <a:srgbClr val="FFFFFF"/>
                </a:solidFill>
              </a:rPr>
            </a:br>
            <a:r>
              <a:rPr lang="ro-RO" sz="1400">
                <a:solidFill>
                  <a:srgbClr val="FFFFFF"/>
                </a:solidFill>
              </a:rPr>
              <a:t>Learners are the main users of the platform who follow the 30-day lessons. Their access rights include:</a:t>
            </a:r>
          </a:p>
          <a:p>
            <a:pPr lvl="0"/>
            <a:r>
              <a:rPr lang="ro-RO" sz="1400">
                <a:solidFill>
                  <a:srgbClr val="FFFFFF"/>
                </a:solidFill>
              </a:rPr>
              <a:t>Creating and managing their account</a:t>
            </a:r>
          </a:p>
          <a:p>
            <a:pPr lvl="0"/>
            <a:r>
              <a:rPr lang="ro-RO" sz="1400">
                <a:solidFill>
                  <a:srgbClr val="FFFFFF"/>
                </a:solidFill>
              </a:rPr>
              <a:t>Accessing all lessons and quizzes</a:t>
            </a:r>
          </a:p>
          <a:p>
            <a:pPr lvl="0"/>
            <a:r>
              <a:rPr lang="ro-RO" sz="1400">
                <a:solidFill>
                  <a:srgbClr val="FFFFFF"/>
                </a:solidFill>
              </a:rPr>
              <a:t>Tracking their learning progress</a:t>
            </a:r>
          </a:p>
          <a:p>
            <a:pPr lvl="0"/>
            <a:r>
              <a:rPr lang="ro-RO" sz="1400">
                <a:solidFill>
                  <a:srgbClr val="FFFFFF"/>
                </a:solidFill>
              </a:rPr>
              <a:t>Replaying or pausing lessons</a:t>
            </a:r>
          </a:p>
          <a:p>
            <a:pPr lvl="0"/>
            <a:r>
              <a:rPr lang="ro-RO" sz="1400">
                <a:solidFill>
                  <a:srgbClr val="FFFFFF"/>
                </a:solidFill>
              </a:rPr>
              <a:t>Viewing achievements and badges</a:t>
            </a:r>
          </a:p>
          <a:p>
            <a:pPr marL="0" indent="0">
              <a:buNone/>
            </a:pPr>
            <a:r>
              <a:rPr lang="ro-RO" sz="1400" b="1">
                <a:solidFill>
                  <a:srgbClr val="FFFFFF"/>
                </a:solidFill>
              </a:rPr>
              <a:t>3. Administrator:</a:t>
            </a:r>
            <a:endParaRPr lang="en-US" sz="1400" b="1">
              <a:solidFill>
                <a:srgbClr val="FFFFFF"/>
              </a:solidFill>
            </a:endParaRPr>
          </a:p>
          <a:p>
            <a:pPr marL="0" indent="0">
              <a:buNone/>
            </a:pPr>
            <a:br>
              <a:rPr lang="ro-RO" sz="1400">
                <a:solidFill>
                  <a:srgbClr val="FFFFFF"/>
                </a:solidFill>
              </a:rPr>
            </a:br>
            <a:r>
              <a:rPr lang="ro-RO" sz="1400">
                <a:solidFill>
                  <a:srgbClr val="FFFFFF"/>
                </a:solidFill>
              </a:rPr>
              <a:t>Administrators manage the website content and user accounts. Their access rights include:</a:t>
            </a:r>
          </a:p>
          <a:p>
            <a:pPr lvl="0"/>
            <a:r>
              <a:rPr lang="ro-RO" sz="1400">
                <a:solidFill>
                  <a:srgbClr val="FFFFFF"/>
                </a:solidFill>
              </a:rPr>
              <a:t>Adding, editing, or removing lessons</a:t>
            </a:r>
          </a:p>
          <a:p>
            <a:pPr lvl="0"/>
            <a:r>
              <a:rPr lang="ro-RO" sz="1400">
                <a:solidFill>
                  <a:srgbClr val="FFFFFF"/>
                </a:solidFill>
              </a:rPr>
              <a:t>Managing user accounts and permissions</a:t>
            </a:r>
          </a:p>
          <a:p>
            <a:pPr lvl="0"/>
            <a:r>
              <a:rPr lang="ro-RO" sz="1400">
                <a:solidFill>
                  <a:srgbClr val="FFFFFF"/>
                </a:solidFill>
              </a:rPr>
              <a:t>Monitoring user activity and reports</a:t>
            </a:r>
          </a:p>
          <a:p>
            <a:pPr lvl="0"/>
            <a:r>
              <a:rPr lang="ro-RO" sz="1400">
                <a:solidFill>
                  <a:srgbClr val="FFFFFF"/>
                </a:solidFill>
              </a:rPr>
              <a:t>Updating website settings</a:t>
            </a:r>
          </a:p>
          <a:p>
            <a:r>
              <a:rPr lang="en-US" sz="1400" b="1">
                <a:solidFill>
                  <a:srgbClr val="FFFFFF"/>
                </a:solidFill>
              </a:rPr>
              <a:t> </a:t>
            </a:r>
            <a:endParaRPr lang="ro-RO" sz="1400">
              <a:solidFill>
                <a:srgbClr val="FFFFFF"/>
              </a:solidFill>
            </a:endParaRPr>
          </a:p>
          <a:p>
            <a:endParaRPr lang="ro-RO" sz="1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325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2055">
            <a:extLst>
              <a:ext uri="{FF2B5EF4-FFF2-40B4-BE49-F238E27FC236}">
                <a16:creationId xmlns:a16="http://schemas.microsoft.com/office/drawing/2014/main" id="{01A3CA1B-1530-4046-A299-90F41FE7F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058" name="Picture 2057">
            <a:extLst>
              <a:ext uri="{FF2B5EF4-FFF2-40B4-BE49-F238E27FC236}">
                <a16:creationId xmlns:a16="http://schemas.microsoft.com/office/drawing/2014/main" id="{785DE991-651A-4067-9345-35459145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2060" name="Picture 2059">
            <a:extLst>
              <a:ext uri="{FF2B5EF4-FFF2-40B4-BE49-F238E27FC236}">
                <a16:creationId xmlns:a16="http://schemas.microsoft.com/office/drawing/2014/main" id="{B1A7D09E-FC38-41AC-AD2B-A9DCCFCB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2062" name="Rectangle 2061">
            <a:extLst>
              <a:ext uri="{FF2B5EF4-FFF2-40B4-BE49-F238E27FC236}">
                <a16:creationId xmlns:a16="http://schemas.microsoft.com/office/drawing/2014/main" id="{3717E301-9A1C-441F-BCE3-A7978A1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064" name="Rectangle 2063">
            <a:extLst>
              <a:ext uri="{FF2B5EF4-FFF2-40B4-BE49-F238E27FC236}">
                <a16:creationId xmlns:a16="http://schemas.microsoft.com/office/drawing/2014/main" id="{4C92FBE1-7876-42B4-BB11-46FF68221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533FF7DD-D2FA-46C8-9787-A6952E98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68" name="Picture 2067">
            <a:extLst>
              <a:ext uri="{FF2B5EF4-FFF2-40B4-BE49-F238E27FC236}">
                <a16:creationId xmlns:a16="http://schemas.microsoft.com/office/drawing/2014/main" id="{35C36830-A033-4A06-A25D-A600188CA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07"/>
            <a:ext cx="12192000" cy="6858000"/>
          </a:xfrm>
          <a:prstGeom prst="rect">
            <a:avLst/>
          </a:prstGeom>
        </p:spPr>
      </p:pic>
      <p:sp>
        <p:nvSpPr>
          <p:cNvPr id="2070" name="Rectangle 2069">
            <a:extLst>
              <a:ext uri="{FF2B5EF4-FFF2-40B4-BE49-F238E27FC236}">
                <a16:creationId xmlns:a16="http://schemas.microsoft.com/office/drawing/2014/main" id="{689DAA74-CAD5-45BD-BA32-B0C7B6491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72" name="Picture 2071">
            <a:extLst>
              <a:ext uri="{FF2B5EF4-FFF2-40B4-BE49-F238E27FC236}">
                <a16:creationId xmlns:a16="http://schemas.microsoft.com/office/drawing/2014/main" id="{F48975C2-BBC3-402B-A091-9D2FA45F2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2074" name="Rectangle 2073">
            <a:extLst>
              <a:ext uri="{FF2B5EF4-FFF2-40B4-BE49-F238E27FC236}">
                <a16:creationId xmlns:a16="http://schemas.microsoft.com/office/drawing/2014/main" id="{1B027622-B281-4F07-A9C1-98988A69C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D1A02C-8968-C661-EF9B-20DD53624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2063262"/>
            <a:ext cx="3739278" cy="26611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Use Case Diagrams</a:t>
            </a:r>
          </a:p>
        </p:txBody>
      </p:sp>
      <p:sp>
        <p:nvSpPr>
          <p:cNvPr id="2076" name="Rectangle 2075">
            <a:extLst>
              <a:ext uri="{FF2B5EF4-FFF2-40B4-BE49-F238E27FC236}">
                <a16:creationId xmlns:a16="http://schemas.microsoft.com/office/drawing/2014/main" id="{1FB09352-F9E7-4EC8-B376-EE4A13B7E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1" name="Picture 2" descr="A diagram of a person with text&#10;&#10;AI-generated content may be incorrect.">
            <a:extLst>
              <a:ext uri="{FF2B5EF4-FFF2-40B4-BE49-F238E27FC236}">
                <a16:creationId xmlns:a16="http://schemas.microsoft.com/office/drawing/2014/main" id="{DAE41DF9-A234-F809-C55D-E786AAFD5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93085" y="1153410"/>
            <a:ext cx="2658465" cy="4544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1" descr="A diagram of a person with text&#10;&#10;AI-generated content may be incorrect.">
            <a:extLst>
              <a:ext uri="{FF2B5EF4-FFF2-40B4-BE49-F238E27FC236}">
                <a16:creationId xmlns:a16="http://schemas.microsoft.com/office/drawing/2014/main" id="{C72D99FE-54FC-FE97-90F0-17538FBF2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68545" y="1449553"/>
            <a:ext cx="2672957" cy="393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1028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2A773CA-28F4-49C2-BFA3-49A5867C7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D7C72BA-4476-4E4B-BC37-9A75FD0C5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009A16D-868B-4145-BBC6-555098537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992EB33-38E1-4175-8EE2-9BB8CC159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DCAE5CF-5D29-4779-83E1-BDB64E4F3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o-R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14AFD0-E56D-AB5C-D692-73E75693B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>
            <a:normAutofit/>
          </a:bodyPr>
          <a:lstStyle/>
          <a:p>
            <a:pPr algn="r"/>
            <a:r>
              <a:rPr lang="en-US" sz="4400"/>
              <a:t>System Architecture</a:t>
            </a:r>
            <a:endParaRPr lang="ro-RO" sz="44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7443EB-90BA-0332-947E-B611566290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894472"/>
              </p:ext>
            </p:extLst>
          </p:nvPr>
        </p:nvGraphicFramePr>
        <p:xfrm>
          <a:off x="5284788" y="639763"/>
          <a:ext cx="6261100" cy="55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65589888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{3CFC51AE-20C4-47A8-A451-589BE08ACB8F}TF6e1c0bd6-43b7-4cba-aa12-42a6446060549468763c-89921b14ee7c</Template>
  <TotalTime>63</TotalTime>
  <Words>1090</Words>
  <Application>Microsoft Office PowerPoint</Application>
  <PresentationFormat>Widescreen</PresentationFormat>
  <Paragraphs>118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Trebuchet MS</vt:lpstr>
      <vt:lpstr>Berlin</vt:lpstr>
      <vt:lpstr>Analysis &amp; Design 30 Day Guitar Bootcamp</vt:lpstr>
      <vt:lpstr>General Presentation</vt:lpstr>
      <vt:lpstr>Theoretical Fundamentals</vt:lpstr>
      <vt:lpstr>Theoretical Fundamentals</vt:lpstr>
      <vt:lpstr>IT Technology</vt:lpstr>
      <vt:lpstr>Functionalities</vt:lpstr>
      <vt:lpstr>Actors and related access rights</vt:lpstr>
      <vt:lpstr>Use Case Diagrams</vt:lpstr>
      <vt:lpstr>System Architecture</vt:lpstr>
      <vt:lpstr>Design Diagrams</vt:lpstr>
      <vt:lpstr>Design Diagrams</vt:lpstr>
      <vt:lpstr>Design Diagrams</vt:lpstr>
      <vt:lpstr>Operation Mode</vt:lpstr>
      <vt:lpstr>Ui design</vt:lpstr>
      <vt:lpstr>Ui design</vt:lpstr>
      <vt:lpstr>Ui design</vt:lpstr>
      <vt:lpstr>Portability</vt:lpstr>
      <vt:lpstr>Competing Software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Joshua Ruben Pop</dc:creator>
  <cp:lastModifiedBy>Joshua Ruben Pop</cp:lastModifiedBy>
  <cp:revision>5</cp:revision>
  <dcterms:created xsi:type="dcterms:W3CDTF">2025-11-19T00:30:03Z</dcterms:created>
  <dcterms:modified xsi:type="dcterms:W3CDTF">2026-01-21T13:12:29Z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b58b62f-6f94-46bd-8089-18e64b0a9abb_Enabled">
    <vt:lpwstr>true</vt:lpwstr>
  </property>
  <property fmtid="{D5CDD505-2E9C-101B-9397-08002B2CF9AE}" pid="3" name="MSIP_Label_5b58b62f-6f94-46bd-8089-18e64b0a9abb_SetDate">
    <vt:lpwstr>2025-11-19T00:46:03Z</vt:lpwstr>
  </property>
  <property fmtid="{D5CDD505-2E9C-101B-9397-08002B2CF9AE}" pid="4" name="MSIP_Label_5b58b62f-6f94-46bd-8089-18e64b0a9abb_Method">
    <vt:lpwstr>Standard</vt:lpwstr>
  </property>
  <property fmtid="{D5CDD505-2E9C-101B-9397-08002B2CF9AE}" pid="5" name="MSIP_Label_5b58b62f-6f94-46bd-8089-18e64b0a9abb_Name">
    <vt:lpwstr>defa4170-0d19-0005-0004-bc88714345d2</vt:lpwstr>
  </property>
  <property fmtid="{D5CDD505-2E9C-101B-9397-08002B2CF9AE}" pid="6" name="MSIP_Label_5b58b62f-6f94-46bd-8089-18e64b0a9abb_SiteId">
    <vt:lpwstr>a6eb79fa-c4a9-4cce-818d-b85274d15305</vt:lpwstr>
  </property>
  <property fmtid="{D5CDD505-2E9C-101B-9397-08002B2CF9AE}" pid="7" name="MSIP_Label_5b58b62f-6f94-46bd-8089-18e64b0a9abb_ActionId">
    <vt:lpwstr>4419b7d4-3d81-4753-a978-738e298fcdc7</vt:lpwstr>
  </property>
  <property fmtid="{D5CDD505-2E9C-101B-9397-08002B2CF9AE}" pid="8" name="MSIP_Label_5b58b62f-6f94-46bd-8089-18e64b0a9abb_ContentBits">
    <vt:lpwstr>0</vt:lpwstr>
  </property>
  <property fmtid="{D5CDD505-2E9C-101B-9397-08002B2CF9AE}" pid="9" name="MSIP_Label_5b58b62f-6f94-46bd-8089-18e64b0a9abb_Tag">
    <vt:lpwstr>10, 3, 0, 1</vt:lpwstr>
  </property>
</Properties>
</file>

<file path=docProps/thumbnail.jpeg>
</file>